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5"/>
  </p:notesMasterIdLst>
  <p:sldIdLst>
    <p:sldId id="256" r:id="rId3"/>
    <p:sldId id="257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9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1597820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t" anchorCtr="0"/>
          <a:lstStyle>
            <a:lvl1pPr marL="0" marR="0" lvl="0" indent="0" algn="ctr" rtl="0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900"/>
              <a:buFont typeface="Arial"/>
              <a:buNone/>
              <a:defRPr sz="2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ctr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500"/>
              <a:buFont typeface="Arial"/>
              <a:buNone/>
              <a:defRPr sz="2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25" rIns="81625" bIns="408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t" anchorCtr="0"/>
          <a:lstStyle>
            <a:lvl1pPr marL="457200" marR="0" lvl="0" indent="-412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–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25" rIns="81625" bIns="408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9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5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1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25" rIns="81625" bIns="408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900114"/>
            <a:ext cx="4038600" cy="25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t" anchorCtr="0"/>
          <a:lstStyle>
            <a:lvl1pPr marL="457200" marR="0" lvl="0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648200" y="900114"/>
            <a:ext cx="4038600" cy="25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t" anchorCtr="0"/>
          <a:lstStyle>
            <a:lvl1pPr marL="457200" marR="0" lvl="0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25" rIns="81625" bIns="408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t" anchorCtr="0"/>
          <a:lstStyle>
            <a:lvl1pPr marL="457200" marR="0" lvl="0" indent="-361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3"/>
          </p:nvPr>
        </p:nvSpPr>
        <p:spPr>
          <a:xfrm>
            <a:off x="4645027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4"/>
          </p:nvPr>
        </p:nvSpPr>
        <p:spPr>
          <a:xfrm>
            <a:off x="4645027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t" anchorCtr="0"/>
          <a:lstStyle>
            <a:lvl1pPr marL="457200" marR="0" lvl="0" indent="-361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25" rIns="81625" bIns="408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25" rIns="81625" bIns="408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25" rIns="81625" bIns="408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3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575050" y="204789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t" anchorCtr="0"/>
          <a:lstStyle>
            <a:lvl1pPr marL="457200" marR="0" lvl="0" indent="-412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–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457203" y="1076327"/>
            <a:ext cx="3008400" cy="35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t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25" rIns="81625" bIns="408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792288" y="3600451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9pPr>
          </a:lstStyle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t" anchorCtr="0"/>
          <a:lstStyle>
            <a:lvl1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t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25" rIns="81625" bIns="408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399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t" anchorCtr="0"/>
          <a:lstStyle>
            <a:lvl1pPr marL="457200" marR="0" lvl="0" indent="-412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–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25" rIns="81625" bIns="408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 rot="5400000">
            <a:off x="6012750" y="771432"/>
            <a:ext cx="3290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 rot="5400000">
            <a:off x="1821750" y="-1209768"/>
            <a:ext cx="3290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t" anchorCtr="0"/>
          <a:lstStyle>
            <a:lvl1pPr marL="457200" marR="0" lvl="0" indent="-412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–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25" rIns="81625" bIns="408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t" anchorCtr="0"/>
          <a:lstStyle>
            <a:lvl1pPr marL="457200" marR="0" lvl="0" indent="-412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–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150" tIns="57150" rIns="57150" bIns="57150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900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6400" marR="0" lvl="1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800" marR="0" lvl="2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00" marR="0" lvl="3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38300" marR="0" lvl="4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44700" marR="0" lvl="5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51100" marR="0" lvl="6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57500" marR="0" lvl="7" indent="-1270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63900" marR="0" lvl="8" indent="0" algn="l" rtl="0">
              <a:spcBef>
                <a:spcPts val="0"/>
              </a:spcBef>
              <a:spcAft>
                <a:spcPts val="0"/>
              </a:spcAft>
              <a:buSzPts val="9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25" rIns="81625" bIns="408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>
            <a:off x="1943825" y="87675"/>
            <a:ext cx="5939100" cy="2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3000">
                <a:solidFill>
                  <a:schemeClr val="dk1"/>
                </a:solidFill>
              </a:rPr>
              <a:t>Context Diagram Sample</a:t>
            </a:r>
            <a:endParaRPr sz="1800" b="1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4090845" y="2708330"/>
            <a:ext cx="942000" cy="3687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System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3796107" y="2481193"/>
            <a:ext cx="1531500" cy="8847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6954216" y="813633"/>
            <a:ext cx="942000" cy="3687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Roads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6940924" y="4516470"/>
            <a:ext cx="942000" cy="3687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Parking Spaces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1198043" y="888673"/>
            <a:ext cx="942000" cy="3687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Weather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1166713" y="2604678"/>
            <a:ext cx="942000" cy="3687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Wildlife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1289659" y="4516470"/>
            <a:ext cx="942000" cy="3687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Passengers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3990327" y="4538760"/>
            <a:ext cx="942000" cy="3687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Cargo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3889809" y="843261"/>
            <a:ext cx="942000" cy="3687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Other Vehicles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7413723" y="2676659"/>
            <a:ext cx="942000" cy="3687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Gas Stations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0" name="Shape 140"/>
          <p:cNvCxnSpPr>
            <a:stCxn id="138" idx="2"/>
            <a:endCxn id="130" idx="0"/>
          </p:cNvCxnSpPr>
          <p:nvPr/>
        </p:nvCxnSpPr>
        <p:spPr>
          <a:xfrm rot="-5400000" flipH="1">
            <a:off x="3713109" y="1859661"/>
            <a:ext cx="1496400" cy="201000"/>
          </a:xfrm>
          <a:prstGeom prst="bentConnector3">
            <a:avLst>
              <a:gd name="adj1" fmla="val 49998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" name="Shape 141"/>
          <p:cNvCxnSpPr>
            <a:stCxn id="132" idx="1"/>
          </p:cNvCxnSpPr>
          <p:nvPr/>
        </p:nvCxnSpPr>
        <p:spPr>
          <a:xfrm flipH="1">
            <a:off x="4932216" y="997983"/>
            <a:ext cx="2022000" cy="1704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" name="Shape 142"/>
          <p:cNvCxnSpPr>
            <a:stCxn id="130" idx="3"/>
            <a:endCxn id="139" idx="1"/>
          </p:cNvCxnSpPr>
          <p:nvPr/>
        </p:nvCxnSpPr>
        <p:spPr>
          <a:xfrm rot="10800000" flipH="1">
            <a:off x="5032845" y="2860880"/>
            <a:ext cx="2380800" cy="318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" name="Shape 143"/>
          <p:cNvCxnSpPr>
            <a:stCxn id="130" idx="2"/>
            <a:endCxn id="137" idx="0"/>
          </p:cNvCxnSpPr>
          <p:nvPr/>
        </p:nvCxnSpPr>
        <p:spPr>
          <a:xfrm rot="5400000">
            <a:off x="3780795" y="3757580"/>
            <a:ext cx="1461600" cy="100500"/>
          </a:xfrm>
          <a:prstGeom prst="bentConnector3">
            <a:avLst>
              <a:gd name="adj1" fmla="val 49999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" name="Shape 144"/>
          <p:cNvCxnSpPr>
            <a:endCxn id="133" idx="1"/>
          </p:cNvCxnSpPr>
          <p:nvPr/>
        </p:nvCxnSpPr>
        <p:spPr>
          <a:xfrm>
            <a:off x="5032624" y="3074220"/>
            <a:ext cx="1908300" cy="1626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" name="Shape 145"/>
          <p:cNvCxnSpPr>
            <a:stCxn id="130" idx="1"/>
            <a:endCxn id="135" idx="3"/>
          </p:cNvCxnSpPr>
          <p:nvPr/>
        </p:nvCxnSpPr>
        <p:spPr>
          <a:xfrm rot="10800000">
            <a:off x="2108745" y="2788880"/>
            <a:ext cx="1982100" cy="1038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" name="Shape 146"/>
          <p:cNvCxnSpPr>
            <a:stCxn id="134" idx="3"/>
          </p:cNvCxnSpPr>
          <p:nvPr/>
        </p:nvCxnSpPr>
        <p:spPr>
          <a:xfrm>
            <a:off x="2140043" y="1073023"/>
            <a:ext cx="1951200" cy="1629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" name="Shape 147"/>
          <p:cNvCxnSpPr>
            <a:stCxn id="136" idx="3"/>
          </p:cNvCxnSpPr>
          <p:nvPr/>
        </p:nvCxnSpPr>
        <p:spPr>
          <a:xfrm rot="10800000" flipH="1">
            <a:off x="2231659" y="3074220"/>
            <a:ext cx="1992300" cy="1626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8" name="Shape 148"/>
          <p:cNvCxnSpPr>
            <a:stCxn id="134" idx="1"/>
            <a:endCxn id="136" idx="1"/>
          </p:cNvCxnSpPr>
          <p:nvPr/>
        </p:nvCxnSpPr>
        <p:spPr>
          <a:xfrm>
            <a:off x="1198043" y="1073023"/>
            <a:ext cx="91500" cy="3627900"/>
          </a:xfrm>
          <a:prstGeom prst="bentConnector3">
            <a:avLst>
              <a:gd name="adj1" fmla="val -563845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9" name="Shape 149"/>
          <p:cNvSpPr txBox="1"/>
          <p:nvPr/>
        </p:nvSpPr>
        <p:spPr>
          <a:xfrm>
            <a:off x="682125" y="997975"/>
            <a:ext cx="942000" cy="8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Affects visibility of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/>
        </p:nvSpPr>
        <p:spPr>
          <a:xfrm>
            <a:off x="4082100" y="3118446"/>
            <a:ext cx="1080000" cy="4878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 System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2329500" y="1982945"/>
            <a:ext cx="4572000" cy="23940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7879037" y="611227"/>
            <a:ext cx="1080000" cy="4878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Roads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7349990" y="5511125"/>
            <a:ext cx="1080000" cy="4878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Parking Spaces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/>
          <p:nvPr/>
        </p:nvSpPr>
        <p:spPr>
          <a:xfrm>
            <a:off x="944837" y="710525"/>
            <a:ext cx="1080000" cy="4878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Weather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613490" y="2537688"/>
            <a:ext cx="1080000" cy="4878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Wildlife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957900" y="5511125"/>
            <a:ext cx="1080000" cy="4878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Passengers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3966846" y="5540622"/>
            <a:ext cx="1080000" cy="4878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Cargo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3851593" y="650433"/>
            <a:ext cx="1080000" cy="4878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Other Vehicles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8063991" y="3299147"/>
            <a:ext cx="1080000" cy="4878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Gas Stations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4" name="Shape 164"/>
          <p:cNvCxnSpPr>
            <a:stCxn id="162" idx="2"/>
            <a:endCxn id="154" idx="0"/>
          </p:cNvCxnSpPr>
          <p:nvPr/>
        </p:nvCxnSpPr>
        <p:spPr>
          <a:xfrm rot="-5400000" flipH="1">
            <a:off x="3516643" y="2013183"/>
            <a:ext cx="1980300" cy="230400"/>
          </a:xfrm>
          <a:prstGeom prst="bentConnector3">
            <a:avLst>
              <a:gd name="adj1" fmla="val 49998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5" name="Shape 165"/>
          <p:cNvCxnSpPr>
            <a:stCxn id="156" idx="1"/>
          </p:cNvCxnSpPr>
          <p:nvPr/>
        </p:nvCxnSpPr>
        <p:spPr>
          <a:xfrm flipH="1">
            <a:off x="5175137" y="855127"/>
            <a:ext cx="2703900" cy="22557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6" name="Shape 166"/>
          <p:cNvCxnSpPr>
            <a:stCxn id="154" idx="3"/>
            <a:endCxn id="163" idx="1"/>
          </p:cNvCxnSpPr>
          <p:nvPr/>
        </p:nvCxnSpPr>
        <p:spPr>
          <a:xfrm>
            <a:off x="5162100" y="3362346"/>
            <a:ext cx="2901900" cy="180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7" name="Shape 167"/>
          <p:cNvCxnSpPr>
            <a:endCxn id="161" idx="0"/>
          </p:cNvCxnSpPr>
          <p:nvPr/>
        </p:nvCxnSpPr>
        <p:spPr>
          <a:xfrm rot="-5400000" flipH="1">
            <a:off x="3363396" y="4397172"/>
            <a:ext cx="1938300" cy="348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8" name="Shape 168"/>
          <p:cNvCxnSpPr>
            <a:endCxn id="157" idx="1"/>
          </p:cNvCxnSpPr>
          <p:nvPr/>
        </p:nvCxnSpPr>
        <p:spPr>
          <a:xfrm>
            <a:off x="5162090" y="3602525"/>
            <a:ext cx="2187900" cy="21525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9" name="Shape 169"/>
          <p:cNvCxnSpPr>
            <a:stCxn id="154" idx="1"/>
            <a:endCxn id="159" idx="3"/>
          </p:cNvCxnSpPr>
          <p:nvPr/>
        </p:nvCxnSpPr>
        <p:spPr>
          <a:xfrm rot="10800000">
            <a:off x="1693500" y="2781546"/>
            <a:ext cx="2388600" cy="5808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0" name="Shape 170"/>
          <p:cNvCxnSpPr>
            <a:stCxn id="158" idx="3"/>
          </p:cNvCxnSpPr>
          <p:nvPr/>
        </p:nvCxnSpPr>
        <p:spPr>
          <a:xfrm>
            <a:off x="2024837" y="954425"/>
            <a:ext cx="2237100" cy="21564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1" name="Shape 171"/>
          <p:cNvCxnSpPr/>
          <p:nvPr/>
        </p:nvCxnSpPr>
        <p:spPr>
          <a:xfrm rot="10800000" flipH="1">
            <a:off x="2024825" y="3585200"/>
            <a:ext cx="2522100" cy="20802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2" name="Shape 172"/>
          <p:cNvSpPr txBox="1"/>
          <p:nvPr/>
        </p:nvSpPr>
        <p:spPr>
          <a:xfrm>
            <a:off x="195900" y="962571"/>
            <a:ext cx="977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Affects visibility of 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2024700" y="710525"/>
            <a:ext cx="13359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affects handling of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/>
          <p:nvPr/>
        </p:nvSpPr>
        <p:spPr>
          <a:xfrm>
            <a:off x="4386901" y="1156002"/>
            <a:ext cx="19812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collides with, cut offs, passes, alerts to its actions &amp; </a:t>
            </a: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intentions</a:t>
            </a: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honks at, 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 txBox="1"/>
          <p:nvPr/>
        </p:nvSpPr>
        <p:spPr>
          <a:xfrm>
            <a:off x="6596700" y="605017"/>
            <a:ext cx="1294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support weight of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76"/>
          <p:cNvSpPr txBox="1"/>
          <p:nvPr/>
        </p:nvSpPr>
        <p:spPr>
          <a:xfrm>
            <a:off x="5148900" y="2317928"/>
            <a:ext cx="18735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fit in the lanes of, be able to take turns of,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 necessary friction against without damaging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Shape 177"/>
          <p:cNvSpPr txBox="1"/>
          <p:nvPr/>
        </p:nvSpPr>
        <p:spPr>
          <a:xfrm>
            <a:off x="6951864" y="3317403"/>
            <a:ext cx="14241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provide fuel for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/>
          <p:nvPr/>
        </p:nvSpPr>
        <p:spPr>
          <a:xfrm>
            <a:off x="5107984" y="3160648"/>
            <a:ext cx="14241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obtain fuel from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 txBox="1"/>
          <p:nvPr/>
        </p:nvSpPr>
        <p:spPr>
          <a:xfrm>
            <a:off x="5962242" y="3622257"/>
            <a:ext cx="10917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fit in,  maneuver in and out of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4463100" y="5263718"/>
            <a:ext cx="14241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stored in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x="1670916" y="2382460"/>
            <a:ext cx="734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runs in front of 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2960531" y="2082125"/>
            <a:ext cx="17313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alerts to its actions &amp; </a:t>
            </a: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intentions</a:t>
            </a: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avoids, passes, easily seen by, 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2382069" y="3143063"/>
            <a:ext cx="16239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avoids, collides with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4158300" y="3581062"/>
            <a:ext cx="12954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carries without damaging, handles a variety of sizes of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3068054" y="2908602"/>
            <a:ext cx="1104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drives through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6" name="Shape 186"/>
          <p:cNvCxnSpPr>
            <a:stCxn id="158" idx="1"/>
            <a:endCxn id="160" idx="1"/>
          </p:cNvCxnSpPr>
          <p:nvPr/>
        </p:nvCxnSpPr>
        <p:spPr>
          <a:xfrm>
            <a:off x="944837" y="954425"/>
            <a:ext cx="13200" cy="4800600"/>
          </a:xfrm>
          <a:prstGeom prst="bentConnector3">
            <a:avLst>
              <a:gd name="adj1" fmla="val -1803977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7" name="Shape 187"/>
          <p:cNvSpPr/>
          <p:nvPr/>
        </p:nvSpPr>
        <p:spPr>
          <a:xfrm>
            <a:off x="335925" y="6065225"/>
            <a:ext cx="348600" cy="276900"/>
          </a:xfrm>
          <a:prstGeom prst="ellips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326720" y="6366875"/>
            <a:ext cx="348600" cy="279000"/>
          </a:xfrm>
          <a:prstGeom prst="ellips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/>
          <p:nvPr/>
        </p:nvSpPr>
        <p:spPr>
          <a:xfrm>
            <a:off x="653100" y="6139775"/>
            <a:ext cx="6519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safely transports,  protects in a crash, reacts to commands effectively 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/>
          <p:nvPr/>
        </p:nvSpPr>
        <p:spPr>
          <a:xfrm>
            <a:off x="660720" y="6414095"/>
            <a:ext cx="8382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steer, sleep in, fit in, can get in and out of, listen to radio in, see environment while within, alert other vehicles to their actions 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3635825" y="3759250"/>
            <a:ext cx="348600" cy="276900"/>
          </a:xfrm>
          <a:prstGeom prst="ellips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2024700" y="5289675"/>
            <a:ext cx="348600" cy="276900"/>
          </a:xfrm>
          <a:prstGeom prst="ellips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 txBox="1"/>
          <p:nvPr/>
        </p:nvSpPr>
        <p:spPr>
          <a:xfrm>
            <a:off x="2275525" y="4845375"/>
            <a:ext cx="1424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steer, sleep in, fit in, can get in and out of, listen to radio in, see environment while within, alert other vehicles to their actions,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 txBox="1"/>
          <p:nvPr/>
        </p:nvSpPr>
        <p:spPr>
          <a:xfrm>
            <a:off x="1640100" y="-58875"/>
            <a:ext cx="6331800" cy="2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3000">
                <a:solidFill>
                  <a:schemeClr val="dk1"/>
                </a:solidFill>
              </a:rPr>
              <a:t>Context Diagram Sample - Detailed</a:t>
            </a:r>
            <a:endParaRPr sz="1800" b="1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On-screen Show (16:9)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Simple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Allred</dc:creator>
  <cp:lastModifiedBy>Tara Allred</cp:lastModifiedBy>
  <cp:revision>1</cp:revision>
  <dcterms:modified xsi:type="dcterms:W3CDTF">2018-02-12T23:02:20Z</dcterms:modified>
</cp:coreProperties>
</file>