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" initials="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8F5EE-B5DE-4C80-918C-9F73CC5C495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8068A-DD38-468D-8496-0ECA4C213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79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885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EE640-DB8E-4EAF-8A66-3939CEEF4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A58344-0028-47EC-96C2-454A49C29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EF9A6-FDC6-4D17-A8D7-2DE66BF9D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ADED-C63C-4450-894C-024B4E9EAFF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FAE35-C55C-455D-8E73-381D3406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D7E4D-E368-4904-BA11-EB1B2D22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B5-200C-4D34-853C-298C3C23B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9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E7512-4FFF-43FB-812A-787D2FBA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681BD-89CF-4E31-8F88-37E8792B8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EC6A5-D2FB-4C52-BCF9-B5CCED49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ADED-C63C-4450-894C-024B4E9EAFF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E98CF-5709-474A-8DD2-C4C34B5F9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EDE23-8D3F-4017-BF70-D4987D758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B5-200C-4D34-853C-298C3C23B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DA77E-0515-4D9D-9AD8-36DC74C81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7E29A-BB78-4C7A-8141-402E3FE59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12A25-8ACC-442A-8403-3BEDF617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ADED-C63C-4450-894C-024B4E9EAFF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EF438-F766-4BC5-BF93-30749EAC7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42203-0843-453F-8352-6737821AA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B5-200C-4D34-853C-298C3C23B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0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63347-A1EB-411A-878E-2383B67F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963EF-58CD-4B02-9C36-AD6623AD2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9AB0F-0F36-4AD0-8678-F7D13179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ADED-C63C-4450-894C-024B4E9EAFF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C0BF7-4046-492E-830D-D9E6B1E19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66264-D136-4ED8-8907-CE12ED90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B5-200C-4D34-853C-298C3C23B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6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46AF-6664-4EF0-87F5-BF596F06E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CAD43-21F2-4069-9290-0A4408EB0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13125-3620-45E0-A857-6283B2408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ADED-C63C-4450-894C-024B4E9EAFF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6246E-6E07-4797-B6C1-6CFFBCC96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D867C-006C-4766-B849-6D1821E37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B5-200C-4D34-853C-298C3C23B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5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9900-A9DC-48A6-BE8F-239DC276D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10FC1-B0C7-4940-B933-4CA686227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34142-340D-490A-B89F-6F7DE0628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6F91B-F666-40CA-A3C2-3E35F007B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ADED-C63C-4450-894C-024B4E9EAFF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4EE36-1D3F-4C0F-8F7A-F5F1AD2A6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0396-1FB8-44FF-A18A-A670552A0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B5-200C-4D34-853C-298C3C23B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1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5E0DA-2792-4442-9350-1274E421F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4F945-FC00-4B65-BB0C-EB931DE4B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234A0-7339-405E-9A37-1E5B9F0E4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BF1E6C-D071-4237-94BE-AB32D6E26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AD4E2-A452-4F98-8719-4F8DB07EE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6FEDE2-84CF-44E6-AA37-016A73056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ADED-C63C-4450-894C-024B4E9EAFF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B6D2E2-2A66-4E09-A562-76FAA9437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BB34F7-9A05-4E1C-AEA1-3063BBB0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B5-200C-4D34-853C-298C3C23B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3B574-43C9-4708-8CDA-7D889A56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62E97C-F271-44C7-B7FB-7FD333AA7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ADED-C63C-4450-894C-024B4E9EAFF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75B82-0964-4AF0-A983-A10EEAF9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00934-E763-4988-B0EB-9D283FE49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B5-200C-4D34-853C-298C3C23B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5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4B2484-49FD-4FE3-A238-5C6872A0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ADED-C63C-4450-894C-024B4E9EAFF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11D610-CBEF-42E1-BB5D-68C109E1C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14A44-C298-41A9-AFD9-2A6229681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B5-200C-4D34-853C-298C3C23B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4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B6D97-B634-45EC-995E-0C8FEE9B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3BCF3-25CE-4C5A-859F-533025060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FF7F3-A9FB-4C30-89A6-EF8E63002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4E901-B08D-49BF-B4BF-E5BB14659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ADED-C63C-4450-894C-024B4E9EAFF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20768-CED0-4A18-8B00-CFD2EE1E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23FC2-3FE9-44CD-BED0-D4DB96024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B5-200C-4D34-853C-298C3C23B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6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4835-4C0C-4C96-A6A4-C6E7D17A7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064C92-E0DC-41D3-AF15-3749DEA67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EE577B-93EC-4E82-BAB0-8CC14FFB0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77D15-0914-4CA8-A092-B62A3498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ADED-C63C-4450-894C-024B4E9EAFF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D6F68-795F-48C2-A0BC-77B560A0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D7294-2469-4783-9AC5-49C3D12E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B5-200C-4D34-853C-298C3C23B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4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C3E993-02A7-4500-985B-7DCC878D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BFED4-7C5B-4542-9D25-D3738BD62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A4854-7BB8-4DF4-A21F-878F42AA6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ADED-C63C-4450-894C-024B4E9EAFF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0A163-31D2-406D-BDD2-EA6B1AEB8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019CE-52C9-458D-A726-AC3F495D5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004B5-200C-4D34-853C-298C3C23B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6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/>
          <p:nvPr/>
        </p:nvSpPr>
        <p:spPr>
          <a:xfrm>
            <a:off x="3387544" y="4141186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Drives the System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Shape 472"/>
          <p:cNvSpPr/>
          <p:nvPr/>
        </p:nvSpPr>
        <p:spPr>
          <a:xfrm>
            <a:off x="5630170" y="3317101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Accelerates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/>
          <p:nvPr/>
        </p:nvSpPr>
        <p:spPr>
          <a:xfrm>
            <a:off x="4795982" y="4948478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Shape 474"/>
          <p:cNvSpPr/>
          <p:nvPr/>
        </p:nvSpPr>
        <p:spPr>
          <a:xfrm>
            <a:off x="6398489" y="5738721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Parks the System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Shape 475"/>
          <p:cNvSpPr/>
          <p:nvPr/>
        </p:nvSpPr>
        <p:spPr>
          <a:xfrm>
            <a:off x="8819899" y="4109192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Steers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Shape 476"/>
          <p:cNvSpPr/>
          <p:nvPr/>
        </p:nvSpPr>
        <p:spPr>
          <a:xfrm>
            <a:off x="8819900" y="2788429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Changes Lanes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8817186" y="5737206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Steers in Snow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Shape 478"/>
          <p:cNvSpPr/>
          <p:nvPr/>
        </p:nvSpPr>
        <p:spPr>
          <a:xfrm>
            <a:off x="7652157" y="3224449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Accelerate in Snow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Shape 479"/>
          <p:cNvSpPr/>
          <p:nvPr/>
        </p:nvSpPr>
        <p:spPr>
          <a:xfrm>
            <a:off x="3387544" y="1753800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Starts Up the System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Shape 480"/>
          <p:cNvSpPr/>
          <p:nvPr/>
        </p:nvSpPr>
        <p:spPr>
          <a:xfrm>
            <a:off x="3400007" y="5242765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Shuts Down the System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Shape 481"/>
          <p:cNvSpPr/>
          <p:nvPr/>
        </p:nvSpPr>
        <p:spPr>
          <a:xfrm>
            <a:off x="8817187" y="1735091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 other Vehicles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Shape 482"/>
          <p:cNvSpPr/>
          <p:nvPr/>
        </p:nvSpPr>
        <p:spPr>
          <a:xfrm>
            <a:off x="7091282" y="2062427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Enters a Highway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Shape 483"/>
          <p:cNvSpPr/>
          <p:nvPr/>
        </p:nvSpPr>
        <p:spPr>
          <a:xfrm>
            <a:off x="4409149" y="2783459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Changes Road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Shape 484"/>
          <p:cNvSpPr/>
          <p:nvPr/>
        </p:nvSpPr>
        <p:spPr>
          <a:xfrm>
            <a:off x="5177622" y="1767557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Exits a Highway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Shape 485"/>
          <p:cNvSpPr/>
          <p:nvPr/>
        </p:nvSpPr>
        <p:spPr>
          <a:xfrm>
            <a:off x="3291233" y="1618963"/>
            <a:ext cx="6759374" cy="4866664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endParaRPr sz="21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86" name="Shape 486" descr="C:\Users\drs44\AppData\Local\Microsoft\Windows\Temporary Internet Files\Content.IE5\A729P5YY\STANDING_STICK_FIGURE[1].jpg"/>
          <p:cNvPicPr preferRelativeResize="0"/>
          <p:nvPr/>
        </p:nvPicPr>
        <p:blipFill rotWithShape="1">
          <a:blip r:embed="rId3">
            <a:alphaModFix/>
          </a:blip>
          <a:srcRect l="26714" r="26714"/>
          <a:stretch/>
        </p:blipFill>
        <p:spPr>
          <a:xfrm>
            <a:off x="2601299" y="5810013"/>
            <a:ext cx="269227" cy="50376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87" name="Shape 487"/>
          <p:cNvCxnSpPr>
            <a:stCxn id="486" idx="0"/>
            <a:endCxn id="479" idx="3"/>
          </p:cNvCxnSpPr>
          <p:nvPr/>
        </p:nvCxnSpPr>
        <p:spPr>
          <a:xfrm rot="10800000" flipH="1">
            <a:off x="2735913" y="2312513"/>
            <a:ext cx="809750" cy="3497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8" name="Shape 488"/>
          <p:cNvCxnSpPr>
            <a:stCxn id="486" idx="3"/>
            <a:endCxn id="480" idx="2"/>
          </p:cNvCxnSpPr>
          <p:nvPr/>
        </p:nvCxnSpPr>
        <p:spPr>
          <a:xfrm rot="10800000" flipH="1">
            <a:off x="2870526" y="5570147"/>
            <a:ext cx="529500" cy="49175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9" name="Shape 489"/>
          <p:cNvCxnSpPr>
            <a:stCxn id="486" idx="3"/>
            <a:endCxn id="474" idx="2"/>
          </p:cNvCxnSpPr>
          <p:nvPr/>
        </p:nvCxnSpPr>
        <p:spPr>
          <a:xfrm>
            <a:off x="2870526" y="6061897"/>
            <a:ext cx="3528000" cy="425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0" name="Shape 490"/>
          <p:cNvSpPr txBox="1"/>
          <p:nvPr/>
        </p:nvSpPr>
        <p:spPr>
          <a:xfrm>
            <a:off x="2531519" y="6298406"/>
            <a:ext cx="470588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188" tIns="38083" rIns="76188" bIns="38083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Driver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Shape 491"/>
          <p:cNvSpPr txBox="1"/>
          <p:nvPr/>
        </p:nvSpPr>
        <p:spPr>
          <a:xfrm>
            <a:off x="6257063" y="1559149"/>
            <a:ext cx="104457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188" tIns="38083" rIns="76188" bIns="38083" anchor="t" anchorCtr="0">
            <a:noAutofit/>
          </a:bodyPr>
          <a:lstStyle/>
          <a:p>
            <a:r>
              <a:rPr lang="en-US" sz="21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System</a:t>
            </a:r>
            <a:endParaRPr sz="21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Shape 492"/>
          <p:cNvSpPr/>
          <p:nvPr/>
        </p:nvSpPr>
        <p:spPr>
          <a:xfrm>
            <a:off x="6605035" y="4514705"/>
            <a:ext cx="1079441" cy="654672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Breaks in Snow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3" name="Shape 493"/>
          <p:cNvCxnSpPr>
            <a:stCxn id="486" idx="0"/>
            <a:endCxn id="471" idx="2"/>
          </p:cNvCxnSpPr>
          <p:nvPr/>
        </p:nvCxnSpPr>
        <p:spPr>
          <a:xfrm rot="10800000" flipH="1">
            <a:off x="2735913" y="4468513"/>
            <a:ext cx="651750" cy="1341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94" name="Shape 494"/>
          <p:cNvCxnSpPr>
            <a:stCxn id="471" idx="7"/>
            <a:endCxn id="483" idx="3"/>
          </p:cNvCxnSpPr>
          <p:nvPr/>
        </p:nvCxnSpPr>
        <p:spPr>
          <a:xfrm rot="10800000" flipH="1">
            <a:off x="4308905" y="3342310"/>
            <a:ext cx="258250" cy="89475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495" name="Shape 495"/>
          <p:cNvCxnSpPr>
            <a:stCxn id="471" idx="6"/>
            <a:endCxn id="475" idx="2"/>
          </p:cNvCxnSpPr>
          <p:nvPr/>
        </p:nvCxnSpPr>
        <p:spPr>
          <a:xfrm rot="10800000" flipH="1">
            <a:off x="4466985" y="4436522"/>
            <a:ext cx="4353000" cy="320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496" name="Shape 496"/>
          <p:cNvCxnSpPr>
            <a:stCxn id="471" idx="5"/>
            <a:endCxn id="473" idx="2"/>
          </p:cNvCxnSpPr>
          <p:nvPr/>
        </p:nvCxnSpPr>
        <p:spPr>
          <a:xfrm>
            <a:off x="4308905" y="4699983"/>
            <a:ext cx="487000" cy="57575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497" name="Shape 497"/>
          <p:cNvCxnSpPr>
            <a:stCxn id="471" idx="7"/>
            <a:endCxn id="472" idx="2"/>
          </p:cNvCxnSpPr>
          <p:nvPr/>
        </p:nvCxnSpPr>
        <p:spPr>
          <a:xfrm rot="10800000" flipH="1">
            <a:off x="4308905" y="3644560"/>
            <a:ext cx="1321250" cy="592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498" name="Shape 498"/>
          <p:cNvCxnSpPr>
            <a:stCxn id="483" idx="6"/>
            <a:endCxn id="476" idx="2"/>
          </p:cNvCxnSpPr>
          <p:nvPr/>
        </p:nvCxnSpPr>
        <p:spPr>
          <a:xfrm>
            <a:off x="5488590" y="3110795"/>
            <a:ext cx="3331250" cy="50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499" name="Shape 499"/>
          <p:cNvCxnSpPr>
            <a:stCxn id="476" idx="4"/>
            <a:endCxn id="475" idx="0"/>
          </p:cNvCxnSpPr>
          <p:nvPr/>
        </p:nvCxnSpPr>
        <p:spPr>
          <a:xfrm>
            <a:off x="9359620" y="3443100"/>
            <a:ext cx="0" cy="6660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500" name="Shape 500"/>
          <p:cNvCxnSpPr>
            <a:stCxn id="474" idx="1"/>
            <a:endCxn id="473" idx="5"/>
          </p:cNvCxnSpPr>
          <p:nvPr/>
        </p:nvCxnSpPr>
        <p:spPr>
          <a:xfrm rot="10800000">
            <a:off x="5717319" y="5507345"/>
            <a:ext cx="839250" cy="32725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501" name="Shape 501"/>
          <p:cNvCxnSpPr>
            <a:stCxn id="474" idx="6"/>
            <a:endCxn id="475" idx="4"/>
          </p:cNvCxnSpPr>
          <p:nvPr/>
        </p:nvCxnSpPr>
        <p:spPr>
          <a:xfrm rot="10800000" flipH="1">
            <a:off x="7477930" y="4763807"/>
            <a:ext cx="1881750" cy="130225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502" name="Shape 502"/>
          <p:cNvCxnSpPr>
            <a:stCxn id="475" idx="1"/>
            <a:endCxn id="472" idx="5"/>
          </p:cNvCxnSpPr>
          <p:nvPr/>
        </p:nvCxnSpPr>
        <p:spPr>
          <a:xfrm rot="10800000">
            <a:off x="6551480" y="3875816"/>
            <a:ext cx="2426500" cy="32925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503" name="Shape 503"/>
          <p:cNvCxnSpPr>
            <a:endCxn id="473" idx="5"/>
          </p:cNvCxnSpPr>
          <p:nvPr/>
        </p:nvCxnSpPr>
        <p:spPr>
          <a:xfrm flipH="1">
            <a:off x="5717342" y="4795775"/>
            <a:ext cx="3538750" cy="711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504" name="Shape 504"/>
          <p:cNvCxnSpPr>
            <a:stCxn id="474" idx="2"/>
            <a:endCxn id="480" idx="5"/>
          </p:cNvCxnSpPr>
          <p:nvPr/>
        </p:nvCxnSpPr>
        <p:spPr>
          <a:xfrm rot="10800000">
            <a:off x="4321489" y="5801557"/>
            <a:ext cx="2077000" cy="264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505" name="Shape 505"/>
          <p:cNvCxnSpPr>
            <a:stCxn id="478" idx="2"/>
            <a:endCxn id="472" idx="6"/>
          </p:cNvCxnSpPr>
          <p:nvPr/>
        </p:nvCxnSpPr>
        <p:spPr>
          <a:xfrm flipH="1">
            <a:off x="6709656" y="3551785"/>
            <a:ext cx="942500" cy="9275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506" name="Shape 506"/>
          <p:cNvCxnSpPr>
            <a:stCxn id="492" idx="2"/>
            <a:endCxn id="473" idx="7"/>
          </p:cNvCxnSpPr>
          <p:nvPr/>
        </p:nvCxnSpPr>
        <p:spPr>
          <a:xfrm flipH="1">
            <a:off x="5717285" y="4842041"/>
            <a:ext cx="887750" cy="20225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sp>
        <p:nvSpPr>
          <p:cNvPr id="507" name="Shape 507"/>
          <p:cNvSpPr txBox="1"/>
          <p:nvPr/>
        </p:nvSpPr>
        <p:spPr>
          <a:xfrm>
            <a:off x="6042571" y="3000666"/>
            <a:ext cx="685284" cy="1538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&lt;&lt;includes&gt;&gt;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08" name="Shape 508"/>
          <p:cNvCxnSpPr>
            <a:stCxn id="471" idx="1"/>
          </p:cNvCxnSpPr>
          <p:nvPr/>
        </p:nvCxnSpPr>
        <p:spPr>
          <a:xfrm rot="10800000" flipH="1">
            <a:off x="3545625" y="1133310"/>
            <a:ext cx="1550750" cy="310375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509" name="Shape 509" descr="C:\Users\drs44\AppData\Local\Microsoft\Windows\Temporary Internet Files\Content.IE5\A729P5YY\STANDING_STICK_FIGURE[1].jpg"/>
          <p:cNvPicPr preferRelativeResize="0"/>
          <p:nvPr/>
        </p:nvPicPr>
        <p:blipFill rotWithShape="1">
          <a:blip r:embed="rId3">
            <a:alphaModFix/>
          </a:blip>
          <a:srcRect l="26714" r="26714"/>
          <a:stretch/>
        </p:blipFill>
        <p:spPr>
          <a:xfrm>
            <a:off x="5096443" y="881342"/>
            <a:ext cx="269227" cy="503768"/>
          </a:xfrm>
          <a:prstGeom prst="rect">
            <a:avLst/>
          </a:prstGeom>
          <a:noFill/>
          <a:ln>
            <a:noFill/>
          </a:ln>
        </p:spPr>
      </p:pic>
      <p:sp>
        <p:nvSpPr>
          <p:cNvPr id="510" name="Shape 510"/>
          <p:cNvSpPr txBox="1"/>
          <p:nvPr/>
        </p:nvSpPr>
        <p:spPr>
          <a:xfrm>
            <a:off x="5028865" y="1344777"/>
            <a:ext cx="654559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188" tIns="38083" rIns="76188" bIns="38083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Navigator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11" name="Shape 511"/>
          <p:cNvCxnSpPr>
            <a:stCxn id="476" idx="0"/>
            <a:endCxn id="481" idx="4"/>
          </p:cNvCxnSpPr>
          <p:nvPr/>
        </p:nvCxnSpPr>
        <p:spPr>
          <a:xfrm rot="10800000">
            <a:off x="9356870" y="2389679"/>
            <a:ext cx="2750" cy="39875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2" name="Shape 512"/>
          <p:cNvSpPr txBox="1"/>
          <p:nvPr/>
        </p:nvSpPr>
        <p:spPr>
          <a:xfrm>
            <a:off x="9049203" y="3670776"/>
            <a:ext cx="685284" cy="1538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&lt;&lt;includes&gt;&gt;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Shape 513"/>
          <p:cNvSpPr txBox="1"/>
          <p:nvPr/>
        </p:nvSpPr>
        <p:spPr>
          <a:xfrm>
            <a:off x="7932243" y="4032248"/>
            <a:ext cx="685284" cy="1538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&lt;&lt;includes&gt;&gt;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5113483" y="4287983"/>
            <a:ext cx="685284" cy="1538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&lt;&lt;includes&gt;&gt;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Shape 515"/>
          <p:cNvSpPr txBox="1"/>
          <p:nvPr/>
        </p:nvSpPr>
        <p:spPr>
          <a:xfrm>
            <a:off x="4715166" y="3878121"/>
            <a:ext cx="685284" cy="1538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&lt;&lt;includes&gt;&gt;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Shape 516"/>
          <p:cNvSpPr txBox="1"/>
          <p:nvPr/>
        </p:nvSpPr>
        <p:spPr>
          <a:xfrm>
            <a:off x="4160983" y="3641437"/>
            <a:ext cx="685284" cy="1538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&lt;&lt;includes&gt;&gt;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Shape 517"/>
          <p:cNvSpPr txBox="1"/>
          <p:nvPr/>
        </p:nvSpPr>
        <p:spPr>
          <a:xfrm>
            <a:off x="4195620" y="4876800"/>
            <a:ext cx="685284" cy="1538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&lt;&lt;includes&gt;&gt;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Shape 518"/>
          <p:cNvSpPr txBox="1"/>
          <p:nvPr/>
        </p:nvSpPr>
        <p:spPr>
          <a:xfrm>
            <a:off x="7952750" y="4911437"/>
            <a:ext cx="685284" cy="1538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&lt;&lt;includes&gt;&gt;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Shape 519"/>
          <p:cNvSpPr txBox="1"/>
          <p:nvPr/>
        </p:nvSpPr>
        <p:spPr>
          <a:xfrm>
            <a:off x="5880711" y="5621483"/>
            <a:ext cx="685284" cy="1538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&lt;&lt;includes&gt;&gt;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Shape 520"/>
          <p:cNvSpPr txBox="1"/>
          <p:nvPr/>
        </p:nvSpPr>
        <p:spPr>
          <a:xfrm>
            <a:off x="5852331" y="4861863"/>
            <a:ext cx="628002" cy="1453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&lt;&lt;extends&gt;&gt;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 txBox="1"/>
          <p:nvPr/>
        </p:nvSpPr>
        <p:spPr>
          <a:xfrm>
            <a:off x="6855174" y="3525446"/>
            <a:ext cx="628002" cy="1453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&lt;&lt;extends&gt;&gt;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" name="Shape 522"/>
          <p:cNvSpPr txBox="1"/>
          <p:nvPr/>
        </p:nvSpPr>
        <p:spPr>
          <a:xfrm>
            <a:off x="4782442" y="5800437"/>
            <a:ext cx="628002" cy="1453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&lt;&lt;extends&gt;&gt;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3" name="Shape 523"/>
          <p:cNvCxnSpPr>
            <a:stCxn id="477" idx="0"/>
            <a:endCxn id="475" idx="4"/>
          </p:cNvCxnSpPr>
          <p:nvPr/>
        </p:nvCxnSpPr>
        <p:spPr>
          <a:xfrm rot="10800000" flipH="1">
            <a:off x="9356905" y="4763956"/>
            <a:ext cx="2750" cy="97325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sp>
        <p:nvSpPr>
          <p:cNvPr id="524" name="Shape 524"/>
          <p:cNvSpPr txBox="1"/>
          <p:nvPr/>
        </p:nvSpPr>
        <p:spPr>
          <a:xfrm>
            <a:off x="9057480" y="5377987"/>
            <a:ext cx="628002" cy="1453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&lt;&lt;extends&gt;&gt;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5" name="Shape 525"/>
          <p:cNvSpPr txBox="1"/>
          <p:nvPr/>
        </p:nvSpPr>
        <p:spPr>
          <a:xfrm>
            <a:off x="7733491" y="5611560"/>
            <a:ext cx="685284" cy="1538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&lt;&lt;includes&gt;&gt;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6" name="Shape 526"/>
          <p:cNvCxnSpPr>
            <a:stCxn id="483" idx="7"/>
            <a:endCxn id="482" idx="2"/>
          </p:cNvCxnSpPr>
          <p:nvPr/>
        </p:nvCxnSpPr>
        <p:spPr>
          <a:xfrm rot="10800000" flipH="1">
            <a:off x="5330509" y="2389833"/>
            <a:ext cx="1760750" cy="489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7" name="Shape 527"/>
          <p:cNvCxnSpPr>
            <a:stCxn id="483" idx="0"/>
            <a:endCxn id="484" idx="3"/>
          </p:cNvCxnSpPr>
          <p:nvPr/>
        </p:nvCxnSpPr>
        <p:spPr>
          <a:xfrm rot="10800000" flipH="1">
            <a:off x="4948870" y="2326459"/>
            <a:ext cx="386750" cy="4570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28" name="Shape 528"/>
          <p:cNvSpPr/>
          <p:nvPr/>
        </p:nvSpPr>
        <p:spPr>
          <a:xfrm rot="-6515175">
            <a:off x="5351311" y="2786612"/>
            <a:ext cx="171378" cy="148926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endParaRPr sz="21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9" name="Shape 529"/>
          <p:cNvSpPr/>
          <p:nvPr/>
        </p:nvSpPr>
        <p:spPr>
          <a:xfrm rot="10800000">
            <a:off x="9271651" y="2631097"/>
            <a:ext cx="171378" cy="148926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endParaRPr sz="21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0" name="Shape 530"/>
          <p:cNvSpPr/>
          <p:nvPr/>
        </p:nvSpPr>
        <p:spPr>
          <a:xfrm rot="-8347907">
            <a:off x="4914267" y="2652187"/>
            <a:ext cx="171378" cy="148926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endParaRPr sz="21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Shape 531"/>
          <p:cNvSpPr/>
          <p:nvPr/>
        </p:nvSpPr>
        <p:spPr>
          <a:xfrm>
            <a:off x="2509982" y="856962"/>
            <a:ext cx="7620000" cy="5705475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endParaRPr sz="21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" name="Shape 532"/>
          <p:cNvSpPr/>
          <p:nvPr/>
        </p:nvSpPr>
        <p:spPr>
          <a:xfrm rot="10800000" flipH="1">
            <a:off x="2511980" y="861195"/>
            <a:ext cx="2528477" cy="226600"/>
          </a:xfrm>
          <a:prstGeom prst="snip1Rect">
            <a:avLst>
              <a:gd name="adj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88" tIns="38083" rIns="76188" bIns="38083" anchor="ctr" anchorCtr="0">
            <a:noAutofit/>
          </a:bodyPr>
          <a:lstStyle/>
          <a:p>
            <a:pPr algn="ctr"/>
            <a:endParaRPr sz="21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Shape 533"/>
          <p:cNvSpPr txBox="1"/>
          <p:nvPr/>
        </p:nvSpPr>
        <p:spPr>
          <a:xfrm>
            <a:off x="2509982" y="856962"/>
            <a:ext cx="2578483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188" tIns="38083" rIns="76188" bIns="38083" anchor="t" anchorCtr="0">
            <a:noAutofit/>
          </a:bodyPr>
          <a:lstStyle/>
          <a:p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uc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SysMainOperationUseCases[Op Use Cases]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F14901-B15A-4D0E-A776-CCFE494A831D}"/>
              </a:ext>
            </a:extLst>
          </p:cNvPr>
          <p:cNvSpPr txBox="1"/>
          <p:nvPr/>
        </p:nvSpPr>
        <p:spPr>
          <a:xfrm>
            <a:off x="3527321" y="68807"/>
            <a:ext cx="71278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Case Diagram Sample</a:t>
            </a:r>
            <a:endParaRPr lang="en-US" sz="3200" b="1" dirty="0">
              <a:solidFill>
                <a:srgbClr val="A044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938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96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Allred</dc:creator>
  <cp:lastModifiedBy>Tara Allred</cp:lastModifiedBy>
  <cp:revision>1</cp:revision>
  <dcterms:created xsi:type="dcterms:W3CDTF">2018-02-21T21:56:02Z</dcterms:created>
  <dcterms:modified xsi:type="dcterms:W3CDTF">2018-02-21T21:59:31Z</dcterms:modified>
</cp:coreProperties>
</file>