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652" r:id="rId3"/>
    <p:sldId id="565" r:id="rId4"/>
    <p:sldId id="658" r:id="rId5"/>
    <p:sldId id="715" r:id="rId6"/>
    <p:sldId id="694" r:id="rId7"/>
    <p:sldId id="695" r:id="rId8"/>
    <p:sldId id="696" r:id="rId9"/>
    <p:sldId id="697" r:id="rId10"/>
    <p:sldId id="698" r:id="rId11"/>
    <p:sldId id="699" r:id="rId12"/>
    <p:sldId id="712" r:id="rId13"/>
    <p:sldId id="713" r:id="rId14"/>
    <p:sldId id="714" r:id="rId15"/>
    <p:sldId id="700" r:id="rId16"/>
    <p:sldId id="701" r:id="rId17"/>
    <p:sldId id="702" r:id="rId18"/>
    <p:sldId id="703" r:id="rId19"/>
    <p:sldId id="704" r:id="rId20"/>
    <p:sldId id="705" r:id="rId21"/>
    <p:sldId id="706" r:id="rId22"/>
    <p:sldId id="707" r:id="rId23"/>
    <p:sldId id="716" r:id="rId24"/>
    <p:sldId id="679" r:id="rId25"/>
    <p:sldId id="681" r:id="rId26"/>
    <p:sldId id="680" r:id="rId27"/>
    <p:sldId id="682" r:id="rId28"/>
    <p:sldId id="683" r:id="rId29"/>
    <p:sldId id="684" r:id="rId30"/>
    <p:sldId id="685" r:id="rId31"/>
    <p:sldId id="717" r:id="rId32"/>
    <p:sldId id="693" r:id="rId33"/>
    <p:sldId id="399" r:id="rId34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1E2B"/>
    <a:srgbClr val="000097"/>
    <a:srgbClr val="0000DA"/>
    <a:srgbClr val="000090"/>
    <a:srgbClr val="95FF23"/>
    <a:srgbClr val="000000"/>
    <a:srgbClr val="61F8DF"/>
    <a:srgbClr val="686868"/>
    <a:srgbClr val="0000D5"/>
    <a:srgbClr val="24F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94" autoAdjust="0"/>
    <p:restoredTop sz="97927" autoAdjust="0"/>
  </p:normalViewPr>
  <p:slideViewPr>
    <p:cSldViewPr>
      <p:cViewPr>
        <p:scale>
          <a:sx n="72" d="100"/>
          <a:sy n="72" d="100"/>
        </p:scale>
        <p:origin x="-76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76"/>
    </p:cViewPr>
  </p:sorterViewPr>
  <p:notesViewPr>
    <p:cSldViewPr snapToGrid="0" snapToObjects="1">
      <p:cViewPr varScale="1">
        <p:scale>
          <a:sx n="77" d="100"/>
          <a:sy n="77" d="100"/>
        </p:scale>
        <p:origin x="-318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hesham:Desktop:Zhi-L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Malware</c:v>
          </c:tx>
          <c:spPr>
            <a:ln w="47625">
              <a:noFill/>
            </a:ln>
          </c:spPr>
          <c:marker>
            <c:symbol val="circle"/>
            <c:size val="4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xVal>
            <c:numRef>
              <c:f>Sheet2!$K$3:$K$536</c:f>
              <c:numCache>
                <c:formatCode>General</c:formatCode>
                <c:ptCount val="534"/>
                <c:pt idx="0">
                  <c:v>0.00350365546512203</c:v>
                </c:pt>
                <c:pt idx="1">
                  <c:v>0.00214301273712818</c:v>
                </c:pt>
                <c:pt idx="2">
                  <c:v>0.00336419232483868</c:v>
                </c:pt>
                <c:pt idx="3">
                  <c:v>0.00206998975697503</c:v>
                </c:pt>
                <c:pt idx="4">
                  <c:v>0.0</c:v>
                </c:pt>
                <c:pt idx="5">
                  <c:v>0.000544378641641558</c:v>
                </c:pt>
                <c:pt idx="6">
                  <c:v>0.031042618186154</c:v>
                </c:pt>
                <c:pt idx="7">
                  <c:v>0.0334620738025827</c:v>
                </c:pt>
                <c:pt idx="8">
                  <c:v>0.0325405271862644</c:v>
                </c:pt>
                <c:pt idx="9">
                  <c:v>0.0308419041473212</c:v>
                </c:pt>
                <c:pt idx="10">
                  <c:v>0.0308030135259347</c:v>
                </c:pt>
                <c:pt idx="11">
                  <c:v>0.029687327377261</c:v>
                </c:pt>
                <c:pt idx="12">
                  <c:v>0.0304742960407535</c:v>
                </c:pt>
                <c:pt idx="13">
                  <c:v>0.0302436790800953</c:v>
                </c:pt>
                <c:pt idx="14">
                  <c:v>0.0314360550695468</c:v>
                </c:pt>
                <c:pt idx="15">
                  <c:v>0.0333291852307863</c:v>
                </c:pt>
                <c:pt idx="16">
                  <c:v>0.0336072115352906</c:v>
                </c:pt>
                <c:pt idx="17">
                  <c:v>0.0294508176067924</c:v>
                </c:pt>
                <c:pt idx="18">
                  <c:v>0.0321953991182494</c:v>
                </c:pt>
                <c:pt idx="19">
                  <c:v>0.0305791362535369</c:v>
                </c:pt>
                <c:pt idx="20">
                  <c:v>0.0326865984356032</c:v>
                </c:pt>
                <c:pt idx="21">
                  <c:v>0.0290135586177163</c:v>
                </c:pt>
                <c:pt idx="22">
                  <c:v>0.060898889769181</c:v>
                </c:pt>
                <c:pt idx="23">
                  <c:v>0.0590855642196015</c:v>
                </c:pt>
                <c:pt idx="24">
                  <c:v>0.0621087441261248</c:v>
                </c:pt>
                <c:pt idx="25">
                  <c:v>0.0877280206482657</c:v>
                </c:pt>
                <c:pt idx="26">
                  <c:v>0.0881477835064653</c:v>
                </c:pt>
                <c:pt idx="27">
                  <c:v>0.0867874778954556</c:v>
                </c:pt>
                <c:pt idx="28">
                  <c:v>0.0834342984816363</c:v>
                </c:pt>
                <c:pt idx="29">
                  <c:v>0.0844761897427722</c:v>
                </c:pt>
                <c:pt idx="30">
                  <c:v>0.0844890689209857</c:v>
                </c:pt>
                <c:pt idx="31">
                  <c:v>0.08698970738933</c:v>
                </c:pt>
                <c:pt idx="32">
                  <c:v>0.084087871511324</c:v>
                </c:pt>
                <c:pt idx="33">
                  <c:v>0.084277259280217</c:v>
                </c:pt>
                <c:pt idx="34">
                  <c:v>0.0844348580277946</c:v>
                </c:pt>
                <c:pt idx="35">
                  <c:v>0.0855624407472286</c:v>
                </c:pt>
                <c:pt idx="36">
                  <c:v>0.087446964452469</c:v>
                </c:pt>
                <c:pt idx="37">
                  <c:v>0.0862370690927381</c:v>
                </c:pt>
                <c:pt idx="38">
                  <c:v>0.0862359487397963</c:v>
                </c:pt>
                <c:pt idx="39">
                  <c:v>0.0828108328082282</c:v>
                </c:pt>
                <c:pt idx="40">
                  <c:v>0.0883783362703414</c:v>
                </c:pt>
                <c:pt idx="41">
                  <c:v>0.0875486788176941</c:v>
                </c:pt>
                <c:pt idx="42">
                  <c:v>0.0844894945515367</c:v>
                </c:pt>
                <c:pt idx="43">
                  <c:v>0.0885325594581802</c:v>
                </c:pt>
                <c:pt idx="44">
                  <c:v>0.0854103855060479</c:v>
                </c:pt>
                <c:pt idx="45">
                  <c:v>0.0844285909032611</c:v>
                </c:pt>
                <c:pt idx="46">
                  <c:v>0.0876739370167465</c:v>
                </c:pt>
                <c:pt idx="47">
                  <c:v>0.0883418529213476</c:v>
                </c:pt>
                <c:pt idx="48">
                  <c:v>0.0865999686206048</c:v>
                </c:pt>
                <c:pt idx="49">
                  <c:v>0.0839288074396147</c:v>
                </c:pt>
                <c:pt idx="50">
                  <c:v>0.10765096386366</c:v>
                </c:pt>
                <c:pt idx="51">
                  <c:v>0.110651315350382</c:v>
                </c:pt>
                <c:pt idx="52">
                  <c:v>0.107428281600444</c:v>
                </c:pt>
                <c:pt idx="53">
                  <c:v>0.110206290545049</c:v>
                </c:pt>
                <c:pt idx="54">
                  <c:v>0.11177924478183</c:v>
                </c:pt>
                <c:pt idx="55">
                  <c:v>0.108340296398324</c:v>
                </c:pt>
                <c:pt idx="56">
                  <c:v>0.107953701147408</c:v>
                </c:pt>
                <c:pt idx="57">
                  <c:v>0.107919171026147</c:v>
                </c:pt>
                <c:pt idx="58">
                  <c:v>0.110426959813217</c:v>
                </c:pt>
                <c:pt idx="59">
                  <c:v>0.111664475311371</c:v>
                </c:pt>
                <c:pt idx="60">
                  <c:v>0.112566490565171</c:v>
                </c:pt>
                <c:pt idx="61">
                  <c:v>0.109852742697502</c:v>
                </c:pt>
                <c:pt idx="62">
                  <c:v>0.108882368506053</c:v>
                </c:pt>
                <c:pt idx="63">
                  <c:v>0.110846807766772</c:v>
                </c:pt>
                <c:pt idx="64">
                  <c:v>0.108251341109166</c:v>
                </c:pt>
                <c:pt idx="65">
                  <c:v>0.107644388591256</c:v>
                </c:pt>
                <c:pt idx="66">
                  <c:v>0.108676505700831</c:v>
                </c:pt>
                <c:pt idx="67">
                  <c:v>0.111061152072102</c:v>
                </c:pt>
                <c:pt idx="68">
                  <c:v>0.11276686440953</c:v>
                </c:pt>
                <c:pt idx="69">
                  <c:v>0.108129612366461</c:v>
                </c:pt>
                <c:pt idx="70">
                  <c:v>0.108675727125821</c:v>
                </c:pt>
                <c:pt idx="71">
                  <c:v>0.111550567804267</c:v>
                </c:pt>
                <c:pt idx="72">
                  <c:v>0.112436597670125</c:v>
                </c:pt>
                <c:pt idx="73">
                  <c:v>0.109385055527973</c:v>
                </c:pt>
                <c:pt idx="74">
                  <c:v>0.111682742007647</c:v>
                </c:pt>
                <c:pt idx="75">
                  <c:v>0.112091226334978</c:v>
                </c:pt>
                <c:pt idx="76">
                  <c:v>0.10911936457412</c:v>
                </c:pt>
                <c:pt idx="77">
                  <c:v>0.112440260235697</c:v>
                </c:pt>
                <c:pt idx="78">
                  <c:v>0.10912374615057</c:v>
                </c:pt>
                <c:pt idx="79">
                  <c:v>0.136517712952426</c:v>
                </c:pt>
                <c:pt idx="80">
                  <c:v>0.159668008842261</c:v>
                </c:pt>
                <c:pt idx="81">
                  <c:v>0.160582626676973</c:v>
                </c:pt>
                <c:pt idx="82">
                  <c:v>0.15605150028932</c:v>
                </c:pt>
                <c:pt idx="83">
                  <c:v>0.155269333756583</c:v>
                </c:pt>
                <c:pt idx="84">
                  <c:v>0.15916177258364</c:v>
                </c:pt>
                <c:pt idx="85">
                  <c:v>0.156182246774144</c:v>
                </c:pt>
                <c:pt idx="86">
                  <c:v>0.157227604565271</c:v>
                </c:pt>
                <c:pt idx="87">
                  <c:v>0.155366274426199</c:v>
                </c:pt>
                <c:pt idx="88">
                  <c:v>0.160137186964699</c:v>
                </c:pt>
                <c:pt idx="89">
                  <c:v>0.157944669485826</c:v>
                </c:pt>
                <c:pt idx="90">
                  <c:v>0.158707083513842</c:v>
                </c:pt>
                <c:pt idx="91">
                  <c:v>0.156879374474751</c:v>
                </c:pt>
                <c:pt idx="92">
                  <c:v>0.156448957733075</c:v>
                </c:pt>
                <c:pt idx="93">
                  <c:v>0.159796202290686</c:v>
                </c:pt>
                <c:pt idx="94">
                  <c:v>0.197705890141396</c:v>
                </c:pt>
                <c:pt idx="95">
                  <c:v>0.199527333365384</c:v>
                </c:pt>
                <c:pt idx="96">
                  <c:v>0.200773012772719</c:v>
                </c:pt>
                <c:pt idx="97">
                  <c:v>0.202049607767882</c:v>
                </c:pt>
                <c:pt idx="98">
                  <c:v>0.201051271459432</c:v>
                </c:pt>
                <c:pt idx="99">
                  <c:v>0.201691474993255</c:v>
                </c:pt>
                <c:pt idx="100">
                  <c:v>0.202397106413289</c:v>
                </c:pt>
                <c:pt idx="101">
                  <c:v>0.198335687230686</c:v>
                </c:pt>
                <c:pt idx="102">
                  <c:v>0.201450260599512</c:v>
                </c:pt>
                <c:pt idx="103">
                  <c:v>0.201049373326397</c:v>
                </c:pt>
                <c:pt idx="104">
                  <c:v>0.203379982734372</c:v>
                </c:pt>
                <c:pt idx="105">
                  <c:v>0.230191555029495</c:v>
                </c:pt>
                <c:pt idx="106">
                  <c:v>0.229369071418379</c:v>
                </c:pt>
                <c:pt idx="107">
                  <c:v>0.229871191131102</c:v>
                </c:pt>
                <c:pt idx="108">
                  <c:v>0.22796752915729</c:v>
                </c:pt>
                <c:pt idx="109">
                  <c:v>0.228656217372661</c:v>
                </c:pt>
                <c:pt idx="110">
                  <c:v>0.233107585175355</c:v>
                </c:pt>
                <c:pt idx="111">
                  <c:v>0.232041221290933</c:v>
                </c:pt>
                <c:pt idx="112">
                  <c:v>0.230901958026748</c:v>
                </c:pt>
                <c:pt idx="113">
                  <c:v>0.229481435228371</c:v>
                </c:pt>
                <c:pt idx="114">
                  <c:v>0.231024599779274</c:v>
                </c:pt>
                <c:pt idx="115">
                  <c:v>0.227978880775633</c:v>
                </c:pt>
                <c:pt idx="116">
                  <c:v>0.233386699054824</c:v>
                </c:pt>
                <c:pt idx="117">
                  <c:v>0.232536149437437</c:v>
                </c:pt>
                <c:pt idx="118">
                  <c:v>0.231324143736879</c:v>
                </c:pt>
                <c:pt idx="119">
                  <c:v>0.230284513275723</c:v>
                </c:pt>
                <c:pt idx="120">
                  <c:v>0.227868840251531</c:v>
                </c:pt>
                <c:pt idx="121">
                  <c:v>0.229025636256483</c:v>
                </c:pt>
                <c:pt idx="122">
                  <c:v>0.229099731351338</c:v>
                </c:pt>
                <c:pt idx="123">
                  <c:v>0.228694784494068</c:v>
                </c:pt>
                <c:pt idx="124">
                  <c:v>0.230523041492358</c:v>
                </c:pt>
                <c:pt idx="125">
                  <c:v>0.273495491307039</c:v>
                </c:pt>
                <c:pt idx="126">
                  <c:v>0.275148903233428</c:v>
                </c:pt>
                <c:pt idx="127">
                  <c:v>0.27571115818133</c:v>
                </c:pt>
                <c:pt idx="128">
                  <c:v>0.303480164213713</c:v>
                </c:pt>
                <c:pt idx="129">
                  <c:v>0.303372976834521</c:v>
                </c:pt>
                <c:pt idx="130">
                  <c:v>0.305149173771421</c:v>
                </c:pt>
                <c:pt idx="131">
                  <c:v>0.302440682607952</c:v>
                </c:pt>
                <c:pt idx="132">
                  <c:v>0.305322089080492</c:v>
                </c:pt>
                <c:pt idx="133">
                  <c:v>0.305485803993633</c:v>
                </c:pt>
                <c:pt idx="134">
                  <c:v>0.328060596081988</c:v>
                </c:pt>
                <c:pt idx="135">
                  <c:v>0.324556058746821</c:v>
                </c:pt>
                <c:pt idx="136">
                  <c:v>0.328893240035</c:v>
                </c:pt>
                <c:pt idx="137">
                  <c:v>0.328157217039348</c:v>
                </c:pt>
                <c:pt idx="138">
                  <c:v>0.327077034850862</c:v>
                </c:pt>
                <c:pt idx="139">
                  <c:v>0.329208530987625</c:v>
                </c:pt>
                <c:pt idx="140">
                  <c:v>0.328129157126897</c:v>
                </c:pt>
                <c:pt idx="141">
                  <c:v>0.328047453730054</c:v>
                </c:pt>
                <c:pt idx="142">
                  <c:v>0.32922090488512</c:v>
                </c:pt>
                <c:pt idx="143">
                  <c:v>0.364091928365835</c:v>
                </c:pt>
                <c:pt idx="144">
                  <c:v>0.360827427992187</c:v>
                </c:pt>
                <c:pt idx="145">
                  <c:v>0.386282015748306</c:v>
                </c:pt>
                <c:pt idx="146">
                  <c:v>0.416605140272368</c:v>
                </c:pt>
                <c:pt idx="147">
                  <c:v>0.419250777931152</c:v>
                </c:pt>
                <c:pt idx="148">
                  <c:v>0.418947727045878</c:v>
                </c:pt>
                <c:pt idx="149">
                  <c:v>0.414723999903117</c:v>
                </c:pt>
                <c:pt idx="150">
                  <c:v>0.419747182106926</c:v>
                </c:pt>
                <c:pt idx="151">
                  <c:v>0.415820403645385</c:v>
                </c:pt>
                <c:pt idx="152">
                  <c:v>0.441889107173411</c:v>
                </c:pt>
                <c:pt idx="153">
                  <c:v>0.443354466848879</c:v>
                </c:pt>
                <c:pt idx="154">
                  <c:v>0.444193860377428</c:v>
                </c:pt>
                <c:pt idx="155">
                  <c:v>0.438987804926741</c:v>
                </c:pt>
                <c:pt idx="156">
                  <c:v>0.439675683712283</c:v>
                </c:pt>
                <c:pt idx="157">
                  <c:v>0.442934734126191</c:v>
                </c:pt>
                <c:pt idx="158">
                  <c:v>0.441115739558722</c:v>
                </c:pt>
                <c:pt idx="159">
                  <c:v>0.443382077553817</c:v>
                </c:pt>
                <c:pt idx="160">
                  <c:v>0.44168105700238</c:v>
                </c:pt>
                <c:pt idx="161">
                  <c:v>0.442963547467897</c:v>
                </c:pt>
                <c:pt idx="162">
                  <c:v>0.442883802452304</c:v>
                </c:pt>
                <c:pt idx="163">
                  <c:v>0.441456562758047</c:v>
                </c:pt>
                <c:pt idx="164">
                  <c:v>0.44089427112626</c:v>
                </c:pt>
                <c:pt idx="165">
                  <c:v>0.442087171608771</c:v>
                </c:pt>
                <c:pt idx="166">
                  <c:v>0.443406403024347</c:v>
                </c:pt>
                <c:pt idx="167">
                  <c:v>0.444343677445636</c:v>
                </c:pt>
                <c:pt idx="168">
                  <c:v>0.441322263165244</c:v>
                </c:pt>
                <c:pt idx="169">
                  <c:v>0.440076950600365</c:v>
                </c:pt>
                <c:pt idx="170">
                  <c:v>0.476751632066684</c:v>
                </c:pt>
                <c:pt idx="171">
                  <c:v>0.477201538029925</c:v>
                </c:pt>
                <c:pt idx="172">
                  <c:v>0.476449466021769</c:v>
                </c:pt>
                <c:pt idx="173">
                  <c:v>0.477409463950654</c:v>
                </c:pt>
                <c:pt idx="174">
                  <c:v>0.475550247138169</c:v>
                </c:pt>
                <c:pt idx="175">
                  <c:v>0.478504563602164</c:v>
                </c:pt>
                <c:pt idx="176">
                  <c:v>0.480209700244858</c:v>
                </c:pt>
                <c:pt idx="177">
                  <c:v>0.47735785926235</c:v>
                </c:pt>
                <c:pt idx="178">
                  <c:v>0.479916283746718</c:v>
                </c:pt>
                <c:pt idx="179">
                  <c:v>0.508761089890607</c:v>
                </c:pt>
                <c:pt idx="180">
                  <c:v>0.510650878034545</c:v>
                </c:pt>
                <c:pt idx="181">
                  <c:v>0.505893438700388</c:v>
                </c:pt>
                <c:pt idx="182">
                  <c:v>0.505951953170298</c:v>
                </c:pt>
                <c:pt idx="183">
                  <c:v>0.509979118155155</c:v>
                </c:pt>
                <c:pt idx="184">
                  <c:v>0.506611536900085</c:v>
                </c:pt>
                <c:pt idx="185">
                  <c:v>0.507531266436752</c:v>
                </c:pt>
                <c:pt idx="186">
                  <c:v>0.510978820722224</c:v>
                </c:pt>
                <c:pt idx="187">
                  <c:v>0.510245210967057</c:v>
                </c:pt>
                <c:pt idx="188">
                  <c:v>0.529740355257448</c:v>
                </c:pt>
                <c:pt idx="189">
                  <c:v>0.534084793117607</c:v>
                </c:pt>
                <c:pt idx="190">
                  <c:v>0.530244429824716</c:v>
                </c:pt>
                <c:pt idx="191">
                  <c:v>0.534501271415356</c:v>
                </c:pt>
                <c:pt idx="192">
                  <c:v>0.529902956649578</c:v>
                </c:pt>
                <c:pt idx="193">
                  <c:v>0.529827715396091</c:v>
                </c:pt>
                <c:pt idx="194">
                  <c:v>0.532326740759243</c:v>
                </c:pt>
                <c:pt idx="195">
                  <c:v>0.529992516629391</c:v>
                </c:pt>
                <c:pt idx="196">
                  <c:v>0.534846645004131</c:v>
                </c:pt>
                <c:pt idx="197">
                  <c:v>0.533972325041072</c:v>
                </c:pt>
                <c:pt idx="198">
                  <c:v>0.531183206709805</c:v>
                </c:pt>
                <c:pt idx="199">
                  <c:v>0.55880389668446</c:v>
                </c:pt>
                <c:pt idx="200">
                  <c:v>0.558240052338484</c:v>
                </c:pt>
                <c:pt idx="201">
                  <c:v>0.557378109064767</c:v>
                </c:pt>
                <c:pt idx="202">
                  <c:v>0.557582238253892</c:v>
                </c:pt>
                <c:pt idx="203">
                  <c:v>0.557692479924669</c:v>
                </c:pt>
                <c:pt idx="204">
                  <c:v>0.556203332538897</c:v>
                </c:pt>
                <c:pt idx="205">
                  <c:v>0.557995079600443</c:v>
                </c:pt>
                <c:pt idx="206">
                  <c:v>0.555576771847411</c:v>
                </c:pt>
                <c:pt idx="207">
                  <c:v>0.55479101834019</c:v>
                </c:pt>
                <c:pt idx="208">
                  <c:v>0.55865811879122</c:v>
                </c:pt>
                <c:pt idx="209">
                  <c:v>0.556351839711039</c:v>
                </c:pt>
                <c:pt idx="210">
                  <c:v>0.559038123054952</c:v>
                </c:pt>
                <c:pt idx="211">
                  <c:v>0.556839531298672</c:v>
                </c:pt>
                <c:pt idx="212">
                  <c:v>0.557041533168964</c:v>
                </c:pt>
                <c:pt idx="213">
                  <c:v>0.555898313093557</c:v>
                </c:pt>
                <c:pt idx="214">
                  <c:v>0.555934313316123</c:v>
                </c:pt>
                <c:pt idx="215">
                  <c:v>0.559274594128167</c:v>
                </c:pt>
                <c:pt idx="216">
                  <c:v>0.577858250522682</c:v>
                </c:pt>
                <c:pt idx="217">
                  <c:v>0.578260703271417</c:v>
                </c:pt>
                <c:pt idx="218">
                  <c:v>0.578556772889397</c:v>
                </c:pt>
                <c:pt idx="219">
                  <c:v>0.582052896875833</c:v>
                </c:pt>
                <c:pt idx="220">
                  <c:v>0.579906707926185</c:v>
                </c:pt>
                <c:pt idx="221">
                  <c:v>0.583608876949593</c:v>
                </c:pt>
                <c:pt idx="222">
                  <c:v>0.58200893640532</c:v>
                </c:pt>
                <c:pt idx="223">
                  <c:v>0.582373878857087</c:v>
                </c:pt>
                <c:pt idx="224">
                  <c:v>0.577732673134128</c:v>
                </c:pt>
                <c:pt idx="225">
                  <c:v>0.582817303397525</c:v>
                </c:pt>
                <c:pt idx="226">
                  <c:v>0.578511947265185</c:v>
                </c:pt>
                <c:pt idx="227">
                  <c:v>0.578892389672446</c:v>
                </c:pt>
                <c:pt idx="228">
                  <c:v>0.577968446066875</c:v>
                </c:pt>
                <c:pt idx="229">
                  <c:v>0.582895371605696</c:v>
                </c:pt>
                <c:pt idx="230">
                  <c:v>0.57911416470315</c:v>
                </c:pt>
                <c:pt idx="231">
                  <c:v>0.578994319918052</c:v>
                </c:pt>
                <c:pt idx="232">
                  <c:v>0.579937502318615</c:v>
                </c:pt>
                <c:pt idx="233">
                  <c:v>0.582938951694883</c:v>
                </c:pt>
                <c:pt idx="234">
                  <c:v>0.57775125116088</c:v>
                </c:pt>
                <c:pt idx="235">
                  <c:v>0.593238198834885</c:v>
                </c:pt>
                <c:pt idx="236">
                  <c:v>0.595539710424809</c:v>
                </c:pt>
                <c:pt idx="237">
                  <c:v>0.5954054682456</c:v>
                </c:pt>
                <c:pt idx="238">
                  <c:v>0.623630121253098</c:v>
                </c:pt>
                <c:pt idx="239">
                  <c:v>0.625789796259861</c:v>
                </c:pt>
                <c:pt idx="240">
                  <c:v>0.622354187253006</c:v>
                </c:pt>
                <c:pt idx="241">
                  <c:v>0.622638370625041</c:v>
                </c:pt>
                <c:pt idx="242">
                  <c:v>0.622750984504872</c:v>
                </c:pt>
                <c:pt idx="243">
                  <c:v>0.621885041637327</c:v>
                </c:pt>
                <c:pt idx="244">
                  <c:v>0.623430624699378</c:v>
                </c:pt>
                <c:pt idx="245">
                  <c:v>0.625892672800337</c:v>
                </c:pt>
                <c:pt idx="246">
                  <c:v>0.622432686504912</c:v>
                </c:pt>
                <c:pt idx="247">
                  <c:v>0.619927396349275</c:v>
                </c:pt>
                <c:pt idx="248">
                  <c:v>0.622240805653911</c:v>
                </c:pt>
                <c:pt idx="249">
                  <c:v>0.622584880922778</c:v>
                </c:pt>
                <c:pt idx="250">
                  <c:v>0.625180382816803</c:v>
                </c:pt>
                <c:pt idx="251">
                  <c:v>0.624455350094985</c:v>
                </c:pt>
                <c:pt idx="252">
                  <c:v>0.625831456816289</c:v>
                </c:pt>
                <c:pt idx="253">
                  <c:v>0.646919491466226</c:v>
                </c:pt>
                <c:pt idx="254">
                  <c:v>0.649050243026199</c:v>
                </c:pt>
                <c:pt idx="255">
                  <c:v>0.649121882458899</c:v>
                </c:pt>
                <c:pt idx="256">
                  <c:v>0.647948199298674</c:v>
                </c:pt>
                <c:pt idx="257">
                  <c:v>0.648618713032655</c:v>
                </c:pt>
                <c:pt idx="258">
                  <c:v>0.645222147692016</c:v>
                </c:pt>
                <c:pt idx="259">
                  <c:v>0.644139015430943</c:v>
                </c:pt>
                <c:pt idx="260">
                  <c:v>0.649989502945612</c:v>
                </c:pt>
                <c:pt idx="261">
                  <c:v>0.66942748940672</c:v>
                </c:pt>
                <c:pt idx="262">
                  <c:v>0.66921659335884</c:v>
                </c:pt>
                <c:pt idx="263">
                  <c:v>0.672132716640009</c:v>
                </c:pt>
                <c:pt idx="264">
                  <c:v>0.673789225523392</c:v>
                </c:pt>
                <c:pt idx="265">
                  <c:v>0.670364863997239</c:v>
                </c:pt>
                <c:pt idx="266">
                  <c:v>0.703931325299081</c:v>
                </c:pt>
                <c:pt idx="267">
                  <c:v>0.698717090752289</c:v>
                </c:pt>
                <c:pt idx="268">
                  <c:v>0.702704731070235</c:v>
                </c:pt>
                <c:pt idx="269">
                  <c:v>0.700554515266563</c:v>
                </c:pt>
                <c:pt idx="270">
                  <c:v>0.702875191629759</c:v>
                </c:pt>
                <c:pt idx="271">
                  <c:v>0.699141896489643</c:v>
                </c:pt>
                <c:pt idx="272">
                  <c:v>0.701463259828751</c:v>
                </c:pt>
                <c:pt idx="273">
                  <c:v>0.702229748461898</c:v>
                </c:pt>
                <c:pt idx="274">
                  <c:v>0.700093329972872</c:v>
                </c:pt>
                <c:pt idx="275">
                  <c:v>0.702613939294396</c:v>
                </c:pt>
                <c:pt idx="276">
                  <c:v>0.702540399165827</c:v>
                </c:pt>
                <c:pt idx="277">
                  <c:v>0.70147320391081</c:v>
                </c:pt>
                <c:pt idx="278">
                  <c:v>0.698591959341528</c:v>
                </c:pt>
                <c:pt idx="279">
                  <c:v>0.701644806244596</c:v>
                </c:pt>
                <c:pt idx="280">
                  <c:v>0.703367733248694</c:v>
                </c:pt>
                <c:pt idx="281">
                  <c:v>0.699061334994209</c:v>
                </c:pt>
                <c:pt idx="282">
                  <c:v>0.702314667952294</c:v>
                </c:pt>
                <c:pt idx="283">
                  <c:v>0.700496714913722</c:v>
                </c:pt>
                <c:pt idx="284">
                  <c:v>0.701062445626948</c:v>
                </c:pt>
                <c:pt idx="285">
                  <c:v>0.70102256258501</c:v>
                </c:pt>
                <c:pt idx="286">
                  <c:v>0.699495963984117</c:v>
                </c:pt>
                <c:pt idx="287">
                  <c:v>0.702745727580115</c:v>
                </c:pt>
                <c:pt idx="288">
                  <c:v>0.700422337598411</c:v>
                </c:pt>
                <c:pt idx="289">
                  <c:v>0.700560477933358</c:v>
                </c:pt>
                <c:pt idx="290">
                  <c:v>0.703467305812241</c:v>
                </c:pt>
                <c:pt idx="291">
                  <c:v>0.704231647360823</c:v>
                </c:pt>
                <c:pt idx="292">
                  <c:v>0.699422839034538</c:v>
                </c:pt>
                <c:pt idx="293">
                  <c:v>0.703004892752648</c:v>
                </c:pt>
                <c:pt idx="294">
                  <c:v>0.701222050683796</c:v>
                </c:pt>
                <c:pt idx="295">
                  <c:v>0.699398587105055</c:v>
                </c:pt>
                <c:pt idx="296">
                  <c:v>0.701706829476536</c:v>
                </c:pt>
                <c:pt idx="297">
                  <c:v>0.702774018025579</c:v>
                </c:pt>
                <c:pt idx="298">
                  <c:v>0.701946070279048</c:v>
                </c:pt>
                <c:pt idx="299">
                  <c:v>0.703412525262143</c:v>
                </c:pt>
                <c:pt idx="300">
                  <c:v>0.70229903267266</c:v>
                </c:pt>
                <c:pt idx="301">
                  <c:v>0.700124369390087</c:v>
                </c:pt>
                <c:pt idx="302">
                  <c:v>0.700041429014026</c:v>
                </c:pt>
                <c:pt idx="303">
                  <c:v>0.701040751691994</c:v>
                </c:pt>
                <c:pt idx="304">
                  <c:v>0.700903289212673</c:v>
                </c:pt>
                <c:pt idx="305">
                  <c:v>0.700156412440619</c:v>
                </c:pt>
                <c:pt idx="306">
                  <c:v>0.699910312099834</c:v>
                </c:pt>
                <c:pt idx="307">
                  <c:v>0.703298888510292</c:v>
                </c:pt>
                <c:pt idx="308">
                  <c:v>0.698530508469992</c:v>
                </c:pt>
                <c:pt idx="309">
                  <c:v>0.698685910761288</c:v>
                </c:pt>
                <c:pt idx="310">
                  <c:v>0.702123491723153</c:v>
                </c:pt>
                <c:pt idx="311">
                  <c:v>0.703975829274463</c:v>
                </c:pt>
                <c:pt idx="312">
                  <c:v>0.699634829061272</c:v>
                </c:pt>
                <c:pt idx="313">
                  <c:v>0.698839933872587</c:v>
                </c:pt>
                <c:pt idx="314">
                  <c:v>0.700054158381541</c:v>
                </c:pt>
                <c:pt idx="315">
                  <c:v>0.700820694958669</c:v>
                </c:pt>
                <c:pt idx="316">
                  <c:v>0.703086209263164</c:v>
                </c:pt>
                <c:pt idx="317">
                  <c:v>0.703940625054324</c:v>
                </c:pt>
                <c:pt idx="318">
                  <c:v>0.698921977461278</c:v>
                </c:pt>
                <c:pt idx="319">
                  <c:v>0.701729516017728</c:v>
                </c:pt>
                <c:pt idx="320">
                  <c:v>0.699016043459028</c:v>
                </c:pt>
                <c:pt idx="321">
                  <c:v>0.702109790402998</c:v>
                </c:pt>
                <c:pt idx="322">
                  <c:v>0.704067434965552</c:v>
                </c:pt>
                <c:pt idx="323">
                  <c:v>0.704131605055996</c:v>
                </c:pt>
                <c:pt idx="324">
                  <c:v>0.701825965911361</c:v>
                </c:pt>
                <c:pt idx="325">
                  <c:v>0.698998686446568</c:v>
                </c:pt>
                <c:pt idx="326">
                  <c:v>0.704139405882708</c:v>
                </c:pt>
                <c:pt idx="327">
                  <c:v>0.699322174272424</c:v>
                </c:pt>
                <c:pt idx="328">
                  <c:v>0.702626880741608</c:v>
                </c:pt>
                <c:pt idx="329">
                  <c:v>0.701249857751056</c:v>
                </c:pt>
                <c:pt idx="330">
                  <c:v>0.701952446749737</c:v>
                </c:pt>
                <c:pt idx="331">
                  <c:v>0.702978348079954</c:v>
                </c:pt>
                <c:pt idx="332">
                  <c:v>0.703658249445157</c:v>
                </c:pt>
                <c:pt idx="333">
                  <c:v>0.701953947253011</c:v>
                </c:pt>
                <c:pt idx="334">
                  <c:v>0.702231519191984</c:v>
                </c:pt>
                <c:pt idx="335">
                  <c:v>0.70002656151366</c:v>
                </c:pt>
                <c:pt idx="336">
                  <c:v>0.701809292511438</c:v>
                </c:pt>
                <c:pt idx="337">
                  <c:v>0.701042002794085</c:v>
                </c:pt>
                <c:pt idx="338">
                  <c:v>0.703796449442065</c:v>
                </c:pt>
                <c:pt idx="339">
                  <c:v>0.703991054000222</c:v>
                </c:pt>
                <c:pt idx="340">
                  <c:v>0.701035314223074</c:v>
                </c:pt>
                <c:pt idx="341">
                  <c:v>0.698554951787834</c:v>
                </c:pt>
                <c:pt idx="342">
                  <c:v>0.700946080970179</c:v>
                </c:pt>
                <c:pt idx="343">
                  <c:v>0.702548694096732</c:v>
                </c:pt>
                <c:pt idx="344">
                  <c:v>0.703580597756939</c:v>
                </c:pt>
                <c:pt idx="345">
                  <c:v>0.727922908760287</c:v>
                </c:pt>
                <c:pt idx="346">
                  <c:v>0.723637117743555</c:v>
                </c:pt>
                <c:pt idx="347">
                  <c:v>0.724174025425601</c:v>
                </c:pt>
                <c:pt idx="348">
                  <c:v>0.724481094599451</c:v>
                </c:pt>
                <c:pt idx="349">
                  <c:v>0.725971612663984</c:v>
                </c:pt>
                <c:pt idx="350">
                  <c:v>0.724890240332536</c:v>
                </c:pt>
                <c:pt idx="351">
                  <c:v>0.722835853215472</c:v>
                </c:pt>
                <c:pt idx="352">
                  <c:v>0.725000002105251</c:v>
                </c:pt>
                <c:pt idx="353">
                  <c:v>0.72731448865189</c:v>
                </c:pt>
                <c:pt idx="354">
                  <c:v>0.723584350434861</c:v>
                </c:pt>
                <c:pt idx="355">
                  <c:v>0.72747727029329</c:v>
                </c:pt>
                <c:pt idx="356">
                  <c:v>0.724344548924635</c:v>
                </c:pt>
                <c:pt idx="357">
                  <c:v>0.727037691402672</c:v>
                </c:pt>
                <c:pt idx="358">
                  <c:v>0.727889575499717</c:v>
                </c:pt>
                <c:pt idx="359">
                  <c:v>0.723412073485722</c:v>
                </c:pt>
                <c:pt idx="360">
                  <c:v>0.72814310396637</c:v>
                </c:pt>
                <c:pt idx="361">
                  <c:v>0.72399870863525</c:v>
                </c:pt>
                <c:pt idx="362">
                  <c:v>0.722955571762164</c:v>
                </c:pt>
                <c:pt idx="363">
                  <c:v>0.725862768955092</c:v>
                </c:pt>
                <c:pt idx="364">
                  <c:v>0.722594613363037</c:v>
                </c:pt>
                <c:pt idx="365">
                  <c:v>0.724927853935614</c:v>
                </c:pt>
                <c:pt idx="366">
                  <c:v>0.72375862001525</c:v>
                </c:pt>
                <c:pt idx="367">
                  <c:v>0.726823373559924</c:v>
                </c:pt>
                <c:pt idx="368">
                  <c:v>0.727535716996969</c:v>
                </c:pt>
                <c:pt idx="369">
                  <c:v>0.727802213139221</c:v>
                </c:pt>
                <c:pt idx="370">
                  <c:v>0.722553866941256</c:v>
                </c:pt>
                <c:pt idx="371">
                  <c:v>0.728453637685045</c:v>
                </c:pt>
                <c:pt idx="372">
                  <c:v>0.727384244076208</c:v>
                </c:pt>
                <c:pt idx="373">
                  <c:v>0.723786444441216</c:v>
                </c:pt>
                <c:pt idx="374">
                  <c:v>0.722719180692052</c:v>
                </c:pt>
                <c:pt idx="375">
                  <c:v>0.724445948434055</c:v>
                </c:pt>
                <c:pt idx="376">
                  <c:v>0.72341359781585</c:v>
                </c:pt>
                <c:pt idx="377">
                  <c:v>0.72503567678828</c:v>
                </c:pt>
                <c:pt idx="378">
                  <c:v>0.728025707514884</c:v>
                </c:pt>
                <c:pt idx="379">
                  <c:v>0.723953542132908</c:v>
                </c:pt>
                <c:pt idx="380">
                  <c:v>0.725470343717416</c:v>
                </c:pt>
                <c:pt idx="381">
                  <c:v>0.725758276107414</c:v>
                </c:pt>
                <c:pt idx="382">
                  <c:v>0.723598617453054</c:v>
                </c:pt>
                <c:pt idx="383">
                  <c:v>0.72833515053988</c:v>
                </c:pt>
                <c:pt idx="384">
                  <c:v>0.728312908090304</c:v>
                </c:pt>
                <c:pt idx="385">
                  <c:v>0.724497631365851</c:v>
                </c:pt>
                <c:pt idx="386">
                  <c:v>0.726803911154746</c:v>
                </c:pt>
                <c:pt idx="387">
                  <c:v>0.727175230952847</c:v>
                </c:pt>
                <c:pt idx="388">
                  <c:v>0.725215373412489</c:v>
                </c:pt>
                <c:pt idx="389">
                  <c:v>0.72442750479099</c:v>
                </c:pt>
                <c:pt idx="390">
                  <c:v>0.726525750958654</c:v>
                </c:pt>
                <c:pt idx="391">
                  <c:v>0.727757966361677</c:v>
                </c:pt>
                <c:pt idx="392">
                  <c:v>0.727254100935376</c:v>
                </c:pt>
                <c:pt idx="393">
                  <c:v>0.727609327680486</c:v>
                </c:pt>
                <c:pt idx="394">
                  <c:v>0.726385524120533</c:v>
                </c:pt>
                <c:pt idx="395">
                  <c:v>0.723062642113235</c:v>
                </c:pt>
                <c:pt idx="396">
                  <c:v>0.727861959906164</c:v>
                </c:pt>
                <c:pt idx="397">
                  <c:v>0.722695458459643</c:v>
                </c:pt>
                <c:pt idx="398">
                  <c:v>0.723034125750625</c:v>
                </c:pt>
                <c:pt idx="399">
                  <c:v>0.724836671430132</c:v>
                </c:pt>
                <c:pt idx="400">
                  <c:v>0.724420935917907</c:v>
                </c:pt>
                <c:pt idx="401">
                  <c:v>0.725221506960573</c:v>
                </c:pt>
                <c:pt idx="402">
                  <c:v>0.72527844798705</c:v>
                </c:pt>
                <c:pt idx="403">
                  <c:v>0.725829712139499</c:v>
                </c:pt>
                <c:pt idx="404">
                  <c:v>0.723075718058334</c:v>
                </c:pt>
                <c:pt idx="405">
                  <c:v>0.723669892832414</c:v>
                </c:pt>
                <c:pt idx="406">
                  <c:v>0.723330020722485</c:v>
                </c:pt>
                <c:pt idx="407">
                  <c:v>0.726162692652187</c:v>
                </c:pt>
                <c:pt idx="408">
                  <c:v>0.723525363429541</c:v>
                </c:pt>
                <c:pt idx="409">
                  <c:v>0.728368318577293</c:v>
                </c:pt>
                <c:pt idx="410">
                  <c:v>0.755355908556624</c:v>
                </c:pt>
                <c:pt idx="411">
                  <c:v>0.754681902462344</c:v>
                </c:pt>
                <c:pt idx="412">
                  <c:v>0.754286688195752</c:v>
                </c:pt>
                <c:pt idx="413">
                  <c:v>0.757228132100254</c:v>
                </c:pt>
                <c:pt idx="414">
                  <c:v>0.786570767531722</c:v>
                </c:pt>
                <c:pt idx="415">
                  <c:v>0.788120930111643</c:v>
                </c:pt>
                <c:pt idx="416">
                  <c:v>0.785715471283139</c:v>
                </c:pt>
                <c:pt idx="417">
                  <c:v>0.788456104494984</c:v>
                </c:pt>
                <c:pt idx="418">
                  <c:v>0.785149695263249</c:v>
                </c:pt>
                <c:pt idx="419">
                  <c:v>0.787218835758719</c:v>
                </c:pt>
                <c:pt idx="420">
                  <c:v>0.784111965545712</c:v>
                </c:pt>
                <c:pt idx="421">
                  <c:v>0.785398239742609</c:v>
                </c:pt>
                <c:pt idx="422">
                  <c:v>0.785672160091417</c:v>
                </c:pt>
                <c:pt idx="423">
                  <c:v>0.787884140605477</c:v>
                </c:pt>
                <c:pt idx="424">
                  <c:v>0.785422352188461</c:v>
                </c:pt>
                <c:pt idx="425">
                  <c:v>0.783609652891059</c:v>
                </c:pt>
                <c:pt idx="426">
                  <c:v>0.783407500192835</c:v>
                </c:pt>
                <c:pt idx="427">
                  <c:v>0.784271125009755</c:v>
                </c:pt>
                <c:pt idx="428">
                  <c:v>0.78861984786913</c:v>
                </c:pt>
                <c:pt idx="429">
                  <c:v>0.783500108960146</c:v>
                </c:pt>
                <c:pt idx="430">
                  <c:v>0.785463285541626</c:v>
                </c:pt>
                <c:pt idx="431">
                  <c:v>0.785521178536617</c:v>
                </c:pt>
                <c:pt idx="432">
                  <c:v>0.787588612950745</c:v>
                </c:pt>
                <c:pt idx="433">
                  <c:v>0.784828201948467</c:v>
                </c:pt>
                <c:pt idx="434">
                  <c:v>0.786759426423277</c:v>
                </c:pt>
                <c:pt idx="435">
                  <c:v>0.787462794718332</c:v>
                </c:pt>
                <c:pt idx="436">
                  <c:v>0.7868843704982</c:v>
                </c:pt>
                <c:pt idx="437">
                  <c:v>0.783618108543117</c:v>
                </c:pt>
                <c:pt idx="438">
                  <c:v>0.785258071246406</c:v>
                </c:pt>
                <c:pt idx="439">
                  <c:v>0.783591906159003</c:v>
                </c:pt>
                <c:pt idx="440">
                  <c:v>0.788583392682005</c:v>
                </c:pt>
                <c:pt idx="441">
                  <c:v>0.78498512552973</c:v>
                </c:pt>
                <c:pt idx="442">
                  <c:v>0.784072577809381</c:v>
                </c:pt>
                <c:pt idx="443">
                  <c:v>0.788143852957913</c:v>
                </c:pt>
                <c:pt idx="444">
                  <c:v>0.788798325822145</c:v>
                </c:pt>
                <c:pt idx="445">
                  <c:v>0.784490359101609</c:v>
                </c:pt>
                <c:pt idx="446">
                  <c:v>0.784199076732688</c:v>
                </c:pt>
                <c:pt idx="447">
                  <c:v>0.787456780851048</c:v>
                </c:pt>
                <c:pt idx="448">
                  <c:v>0.785862463114157</c:v>
                </c:pt>
                <c:pt idx="449">
                  <c:v>0.785526554219923</c:v>
                </c:pt>
                <c:pt idx="450">
                  <c:v>0.783103601789686</c:v>
                </c:pt>
                <c:pt idx="451">
                  <c:v>0.785767554526917</c:v>
                </c:pt>
                <c:pt idx="452">
                  <c:v>0.787147975828575</c:v>
                </c:pt>
                <c:pt idx="453">
                  <c:v>0.786729517892889</c:v>
                </c:pt>
                <c:pt idx="454">
                  <c:v>0.786699304540928</c:v>
                </c:pt>
                <c:pt idx="455">
                  <c:v>0.784911281366485</c:v>
                </c:pt>
                <c:pt idx="456">
                  <c:v>0.784223914599311</c:v>
                </c:pt>
                <c:pt idx="457">
                  <c:v>0.785603125215398</c:v>
                </c:pt>
                <c:pt idx="458">
                  <c:v>0.78781357599595</c:v>
                </c:pt>
                <c:pt idx="459">
                  <c:v>0.782976661409454</c:v>
                </c:pt>
                <c:pt idx="460">
                  <c:v>0.788047213756558</c:v>
                </c:pt>
                <c:pt idx="461">
                  <c:v>0.78647911744479</c:v>
                </c:pt>
                <c:pt idx="462">
                  <c:v>0.817145223158858</c:v>
                </c:pt>
                <c:pt idx="463">
                  <c:v>0.83932402634964</c:v>
                </c:pt>
                <c:pt idx="464">
                  <c:v>0.840411684357112</c:v>
                </c:pt>
                <c:pt idx="465">
                  <c:v>0.838393979714958</c:v>
                </c:pt>
                <c:pt idx="466">
                  <c:v>0.861244148975716</c:v>
                </c:pt>
                <c:pt idx="467">
                  <c:v>0.862744652142266</c:v>
                </c:pt>
                <c:pt idx="468">
                  <c:v>0.86517211232315</c:v>
                </c:pt>
                <c:pt idx="469">
                  <c:v>0.862417300653318</c:v>
                </c:pt>
                <c:pt idx="470">
                  <c:v>0.862323549036882</c:v>
                </c:pt>
                <c:pt idx="471">
                  <c:v>0.862440323491045</c:v>
                </c:pt>
                <c:pt idx="472">
                  <c:v>0.862936628437215</c:v>
                </c:pt>
                <c:pt idx="473">
                  <c:v>0.86543414923417</c:v>
                </c:pt>
                <c:pt idx="474">
                  <c:v>0.865590035622359</c:v>
                </c:pt>
                <c:pt idx="475">
                  <c:v>0.863270360400554</c:v>
                </c:pt>
                <c:pt idx="476">
                  <c:v>0.861552360902091</c:v>
                </c:pt>
                <c:pt idx="477">
                  <c:v>0.866112337310209</c:v>
                </c:pt>
                <c:pt idx="478">
                  <c:v>0.861736653412275</c:v>
                </c:pt>
                <c:pt idx="479">
                  <c:v>0.88771391586301</c:v>
                </c:pt>
                <c:pt idx="480">
                  <c:v>0.888980263155818</c:v>
                </c:pt>
                <c:pt idx="481">
                  <c:v>0.885409524552858</c:v>
                </c:pt>
                <c:pt idx="482">
                  <c:v>0.887413883825728</c:v>
                </c:pt>
                <c:pt idx="483">
                  <c:v>0.890775545348355</c:v>
                </c:pt>
                <c:pt idx="484">
                  <c:v>0.89096812672534</c:v>
                </c:pt>
                <c:pt idx="485">
                  <c:v>0.889677137153815</c:v>
                </c:pt>
                <c:pt idx="486">
                  <c:v>0.890280626774961</c:v>
                </c:pt>
                <c:pt idx="487">
                  <c:v>0.89086117868895</c:v>
                </c:pt>
                <c:pt idx="488">
                  <c:v>0.908017185953958</c:v>
                </c:pt>
                <c:pt idx="489">
                  <c:v>0.908639627997656</c:v>
                </c:pt>
                <c:pt idx="490">
                  <c:v>0.906259640118782</c:v>
                </c:pt>
                <c:pt idx="491">
                  <c:v>0.906079862959871</c:v>
                </c:pt>
                <c:pt idx="492">
                  <c:v>0.908691254304206</c:v>
                </c:pt>
                <c:pt idx="493">
                  <c:v>0.907944003206526</c:v>
                </c:pt>
                <c:pt idx="494">
                  <c:v>0.905104942214845</c:v>
                </c:pt>
                <c:pt idx="495">
                  <c:v>0.906897896305746</c:v>
                </c:pt>
                <c:pt idx="496">
                  <c:v>0.906790163118971</c:v>
                </c:pt>
                <c:pt idx="497">
                  <c:v>0.908868949393399</c:v>
                </c:pt>
                <c:pt idx="498">
                  <c:v>0.908967727822483</c:v>
                </c:pt>
                <c:pt idx="499">
                  <c:v>0.907818614704878</c:v>
                </c:pt>
                <c:pt idx="500">
                  <c:v>0.909504070565285</c:v>
                </c:pt>
                <c:pt idx="501">
                  <c:v>0.905700367525142</c:v>
                </c:pt>
                <c:pt idx="502">
                  <c:v>0.908195480398414</c:v>
                </c:pt>
                <c:pt idx="503">
                  <c:v>0.932568983691642</c:v>
                </c:pt>
                <c:pt idx="504">
                  <c:v>0.931843408770396</c:v>
                </c:pt>
                <c:pt idx="505">
                  <c:v>0.933187513587692</c:v>
                </c:pt>
                <c:pt idx="506">
                  <c:v>0.929324317023134</c:v>
                </c:pt>
                <c:pt idx="507">
                  <c:v>0.972668184020462</c:v>
                </c:pt>
                <c:pt idx="508">
                  <c:v>0.970449458889986</c:v>
                </c:pt>
                <c:pt idx="509">
                  <c:v>0.972266436852449</c:v>
                </c:pt>
                <c:pt idx="510">
                  <c:v>0.971679308976448</c:v>
                </c:pt>
                <c:pt idx="511">
                  <c:v>0.974404123705355</c:v>
                </c:pt>
                <c:pt idx="512">
                  <c:v>0.975673872473456</c:v>
                </c:pt>
                <c:pt idx="513">
                  <c:v>0.973829428655364</c:v>
                </c:pt>
                <c:pt idx="514">
                  <c:v>0.975324525625521</c:v>
                </c:pt>
                <c:pt idx="515">
                  <c:v>0.971444917215227</c:v>
                </c:pt>
                <c:pt idx="516">
                  <c:v>0.971027788391037</c:v>
                </c:pt>
                <c:pt idx="517">
                  <c:v>0.974451404955482</c:v>
                </c:pt>
                <c:pt idx="518">
                  <c:v>0.973767426354965</c:v>
                </c:pt>
                <c:pt idx="519">
                  <c:v>0.975263351352234</c:v>
                </c:pt>
                <c:pt idx="520">
                  <c:v>0.972110426377795</c:v>
                </c:pt>
                <c:pt idx="521">
                  <c:v>0.975044361276972</c:v>
                </c:pt>
                <c:pt idx="522">
                  <c:v>0.973149424340905</c:v>
                </c:pt>
                <c:pt idx="523">
                  <c:v>0.971929576238097</c:v>
                </c:pt>
                <c:pt idx="524">
                  <c:v>0.974476912901363</c:v>
                </c:pt>
                <c:pt idx="525">
                  <c:v>0.970739577836429</c:v>
                </c:pt>
                <c:pt idx="526">
                  <c:v>0.996593891628986</c:v>
                </c:pt>
                <c:pt idx="527">
                  <c:v>0.998531570126352</c:v>
                </c:pt>
                <c:pt idx="528">
                  <c:v>0.998450761088904</c:v>
                </c:pt>
                <c:pt idx="529">
                  <c:v>1.0</c:v>
                </c:pt>
                <c:pt idx="530">
                  <c:v>0.998857318482872</c:v>
                </c:pt>
                <c:pt idx="531">
                  <c:v>0.998059740773571</c:v>
                </c:pt>
                <c:pt idx="532">
                  <c:v>0.997676795467126</c:v>
                </c:pt>
                <c:pt idx="533">
                  <c:v>0.999625968379155</c:v>
                </c:pt>
              </c:numCache>
            </c:numRef>
          </c:xVal>
          <c:yVal>
            <c:numRef>
              <c:f>Sheet2!$L$3:$L$536</c:f>
              <c:numCache>
                <c:formatCode>General</c:formatCode>
                <c:ptCount val="534"/>
                <c:pt idx="0">
                  <c:v>0.165008025373913</c:v>
                </c:pt>
                <c:pt idx="1">
                  <c:v>0.176259425919585</c:v>
                </c:pt>
                <c:pt idx="2">
                  <c:v>0.311109401413826</c:v>
                </c:pt>
                <c:pt idx="3">
                  <c:v>0.211879385475187</c:v>
                </c:pt>
                <c:pt idx="4">
                  <c:v>0.00580431915087225</c:v>
                </c:pt>
                <c:pt idx="5">
                  <c:v>0.207734367629925</c:v>
                </c:pt>
                <c:pt idx="6">
                  <c:v>0.0693302396563834</c:v>
                </c:pt>
                <c:pt idx="7">
                  <c:v>0.0516346989758741</c:v>
                </c:pt>
                <c:pt idx="8">
                  <c:v>0.066833977765859</c:v>
                </c:pt>
                <c:pt idx="9">
                  <c:v>0.19011085669334</c:v>
                </c:pt>
                <c:pt idx="10">
                  <c:v>0.332800051534833</c:v>
                </c:pt>
                <c:pt idx="11">
                  <c:v>0.256858924286505</c:v>
                </c:pt>
                <c:pt idx="12">
                  <c:v>0.0771967056195646</c:v>
                </c:pt>
                <c:pt idx="13">
                  <c:v>0.169500716574464</c:v>
                </c:pt>
                <c:pt idx="14">
                  <c:v>0.0937204108682157</c:v>
                </c:pt>
                <c:pt idx="15">
                  <c:v>0.184739164415</c:v>
                </c:pt>
                <c:pt idx="16">
                  <c:v>0.248900041362588</c:v>
                </c:pt>
                <c:pt idx="17">
                  <c:v>0.254962149187017</c:v>
                </c:pt>
                <c:pt idx="18">
                  <c:v>0.212017276722897</c:v>
                </c:pt>
                <c:pt idx="19">
                  <c:v>0.0489919148789812</c:v>
                </c:pt>
                <c:pt idx="20">
                  <c:v>0.125141187653883</c:v>
                </c:pt>
                <c:pt idx="21">
                  <c:v>0.293721839833273</c:v>
                </c:pt>
                <c:pt idx="22">
                  <c:v>0.0677388617647443</c:v>
                </c:pt>
                <c:pt idx="23">
                  <c:v>0.278024653668425</c:v>
                </c:pt>
                <c:pt idx="24">
                  <c:v>0.110604489253715</c:v>
                </c:pt>
                <c:pt idx="25">
                  <c:v>0.263042896146459</c:v>
                </c:pt>
                <c:pt idx="26">
                  <c:v>0.147177401924818</c:v>
                </c:pt>
                <c:pt idx="27">
                  <c:v>0.299564207495871</c:v>
                </c:pt>
                <c:pt idx="28">
                  <c:v>0.316031747036182</c:v>
                </c:pt>
                <c:pt idx="29">
                  <c:v>0.0261206324301725</c:v>
                </c:pt>
                <c:pt idx="30">
                  <c:v>0.125704875804345</c:v>
                </c:pt>
                <c:pt idx="31">
                  <c:v>0.324929037998894</c:v>
                </c:pt>
                <c:pt idx="32">
                  <c:v>0.139001835584837</c:v>
                </c:pt>
                <c:pt idx="33">
                  <c:v>0.239175102411857</c:v>
                </c:pt>
                <c:pt idx="34">
                  <c:v>0.113402520690804</c:v>
                </c:pt>
                <c:pt idx="35">
                  <c:v>0.0711140591958731</c:v>
                </c:pt>
                <c:pt idx="36">
                  <c:v>0.088275571214021</c:v>
                </c:pt>
                <c:pt idx="37">
                  <c:v>0.144432198214758</c:v>
                </c:pt>
                <c:pt idx="38">
                  <c:v>0.115739274461222</c:v>
                </c:pt>
                <c:pt idx="39">
                  <c:v>0.0960394551396484</c:v>
                </c:pt>
                <c:pt idx="40">
                  <c:v>0.310313049652104</c:v>
                </c:pt>
                <c:pt idx="41">
                  <c:v>0.137540678502051</c:v>
                </c:pt>
                <c:pt idx="42">
                  <c:v>0.132700540684372</c:v>
                </c:pt>
                <c:pt idx="43">
                  <c:v>0.171038563775521</c:v>
                </c:pt>
                <c:pt idx="44">
                  <c:v>0.170214847513738</c:v>
                </c:pt>
                <c:pt idx="45">
                  <c:v>0.164566057547825</c:v>
                </c:pt>
                <c:pt idx="46">
                  <c:v>0.0546179864753558</c:v>
                </c:pt>
                <c:pt idx="47">
                  <c:v>0.226943484985592</c:v>
                </c:pt>
                <c:pt idx="48">
                  <c:v>0.235555224046354</c:v>
                </c:pt>
                <c:pt idx="49">
                  <c:v>0.297644037326257</c:v>
                </c:pt>
                <c:pt idx="50">
                  <c:v>0.0754154651551123</c:v>
                </c:pt>
                <c:pt idx="51">
                  <c:v>0.19559709874571</c:v>
                </c:pt>
                <c:pt idx="52">
                  <c:v>0.0402486045308785</c:v>
                </c:pt>
                <c:pt idx="53">
                  <c:v>0.209367410998671</c:v>
                </c:pt>
                <c:pt idx="54">
                  <c:v>0.155505010670429</c:v>
                </c:pt>
                <c:pt idx="55">
                  <c:v>0.331276702889759</c:v>
                </c:pt>
                <c:pt idx="56">
                  <c:v>0.13460609188063</c:v>
                </c:pt>
                <c:pt idx="57">
                  <c:v>0.171623673344306</c:v>
                </c:pt>
                <c:pt idx="58">
                  <c:v>0.238617425887226</c:v>
                </c:pt>
                <c:pt idx="59">
                  <c:v>0.104233096298163</c:v>
                </c:pt>
                <c:pt idx="60">
                  <c:v>0.241956802163017</c:v>
                </c:pt>
                <c:pt idx="61">
                  <c:v>0.180642337028768</c:v>
                </c:pt>
                <c:pt idx="62">
                  <c:v>0.206829404735456</c:v>
                </c:pt>
                <c:pt idx="63">
                  <c:v>0.0157725090641607</c:v>
                </c:pt>
                <c:pt idx="64">
                  <c:v>0.1129668397592</c:v>
                </c:pt>
                <c:pt idx="65">
                  <c:v>0.0199076862807944</c:v>
                </c:pt>
                <c:pt idx="66">
                  <c:v>0.0636460356397912</c:v>
                </c:pt>
                <c:pt idx="67">
                  <c:v>0.041648029734254</c:v>
                </c:pt>
                <c:pt idx="68">
                  <c:v>0.0971550425953564</c:v>
                </c:pt>
                <c:pt idx="69">
                  <c:v>0.327319807356963</c:v>
                </c:pt>
                <c:pt idx="70">
                  <c:v>0.131867395510506</c:v>
                </c:pt>
                <c:pt idx="71">
                  <c:v>0.245248885706725</c:v>
                </c:pt>
                <c:pt idx="72">
                  <c:v>0.24694070414276</c:v>
                </c:pt>
                <c:pt idx="73">
                  <c:v>0.259287186100634</c:v>
                </c:pt>
                <c:pt idx="74">
                  <c:v>0.0240511582820075</c:v>
                </c:pt>
                <c:pt idx="75">
                  <c:v>0.0622103827437923</c:v>
                </c:pt>
                <c:pt idx="76">
                  <c:v>0.271099354872021</c:v>
                </c:pt>
                <c:pt idx="77">
                  <c:v>0.0333027954132353</c:v>
                </c:pt>
                <c:pt idx="78">
                  <c:v>0.100203091178995</c:v>
                </c:pt>
                <c:pt idx="79">
                  <c:v>0.199871420913783</c:v>
                </c:pt>
                <c:pt idx="80">
                  <c:v>0.173058500076127</c:v>
                </c:pt>
                <c:pt idx="81">
                  <c:v>0.160132126466728</c:v>
                </c:pt>
                <c:pt idx="82">
                  <c:v>0.0879141302382241</c:v>
                </c:pt>
                <c:pt idx="83">
                  <c:v>0.254932882233571</c:v>
                </c:pt>
                <c:pt idx="84">
                  <c:v>0.0963874813061821</c:v>
                </c:pt>
                <c:pt idx="85">
                  <c:v>0.136735857680407</c:v>
                </c:pt>
                <c:pt idx="86">
                  <c:v>0.142641385408599</c:v>
                </c:pt>
                <c:pt idx="87">
                  <c:v>0.0388189021741403</c:v>
                </c:pt>
                <c:pt idx="88">
                  <c:v>0.291624371535749</c:v>
                </c:pt>
                <c:pt idx="89">
                  <c:v>0.204574874737434</c:v>
                </c:pt>
                <c:pt idx="90">
                  <c:v>0.203271850089578</c:v>
                </c:pt>
                <c:pt idx="91">
                  <c:v>0.332137777099554</c:v>
                </c:pt>
                <c:pt idx="92">
                  <c:v>0.132190352815658</c:v>
                </c:pt>
                <c:pt idx="93">
                  <c:v>0.232371917458867</c:v>
                </c:pt>
                <c:pt idx="94">
                  <c:v>0.132036175744352</c:v>
                </c:pt>
                <c:pt idx="95">
                  <c:v>0.040226913784885</c:v>
                </c:pt>
                <c:pt idx="96">
                  <c:v>0.0439981287651618</c:v>
                </c:pt>
                <c:pt idx="97">
                  <c:v>0.140622942740892</c:v>
                </c:pt>
                <c:pt idx="98">
                  <c:v>0.0265282005376603</c:v>
                </c:pt>
                <c:pt idx="99">
                  <c:v>0.0217725070136934</c:v>
                </c:pt>
                <c:pt idx="100">
                  <c:v>0.210445773212901</c:v>
                </c:pt>
                <c:pt idx="101">
                  <c:v>0.277334971495892</c:v>
                </c:pt>
                <c:pt idx="102">
                  <c:v>0.228337067634199</c:v>
                </c:pt>
                <c:pt idx="103">
                  <c:v>0.326966000956454</c:v>
                </c:pt>
                <c:pt idx="104">
                  <c:v>0.0370045588110573</c:v>
                </c:pt>
                <c:pt idx="105">
                  <c:v>0.241985456613527</c:v>
                </c:pt>
                <c:pt idx="106">
                  <c:v>0.0821577376194967</c:v>
                </c:pt>
                <c:pt idx="107">
                  <c:v>0.21994870447072</c:v>
                </c:pt>
                <c:pt idx="108">
                  <c:v>0.193062567850208</c:v>
                </c:pt>
                <c:pt idx="109">
                  <c:v>0.213168207798142</c:v>
                </c:pt>
                <c:pt idx="110">
                  <c:v>0.318514719384622</c:v>
                </c:pt>
                <c:pt idx="111">
                  <c:v>0.141894410892974</c:v>
                </c:pt>
                <c:pt idx="112">
                  <c:v>0.186079598812308</c:v>
                </c:pt>
                <c:pt idx="113">
                  <c:v>0.0114172879092582</c:v>
                </c:pt>
                <c:pt idx="114">
                  <c:v>0.224706018354341</c:v>
                </c:pt>
                <c:pt idx="115">
                  <c:v>0.236663780863769</c:v>
                </c:pt>
                <c:pt idx="116">
                  <c:v>0.238427481339371</c:v>
                </c:pt>
                <c:pt idx="117">
                  <c:v>0.0450060163821896</c:v>
                </c:pt>
                <c:pt idx="118">
                  <c:v>0.323525690900392</c:v>
                </c:pt>
                <c:pt idx="119">
                  <c:v>0.331007228082619</c:v>
                </c:pt>
                <c:pt idx="120">
                  <c:v>0.0917022790693219</c:v>
                </c:pt>
                <c:pt idx="121">
                  <c:v>0.311495176859148</c:v>
                </c:pt>
                <c:pt idx="122">
                  <c:v>0.233170723262429</c:v>
                </c:pt>
                <c:pt idx="123">
                  <c:v>0.011702725976331</c:v>
                </c:pt>
                <c:pt idx="124">
                  <c:v>0.203577540654527</c:v>
                </c:pt>
                <c:pt idx="125">
                  <c:v>0.020497270787458</c:v>
                </c:pt>
                <c:pt idx="126">
                  <c:v>0.217779558711696</c:v>
                </c:pt>
                <c:pt idx="127">
                  <c:v>0.265326296464299</c:v>
                </c:pt>
                <c:pt idx="128">
                  <c:v>0.0879512453724965</c:v>
                </c:pt>
                <c:pt idx="129">
                  <c:v>0.0234265527511233</c:v>
                </c:pt>
                <c:pt idx="130">
                  <c:v>0.227422674718133</c:v>
                </c:pt>
                <c:pt idx="131">
                  <c:v>0.0521288679672617</c:v>
                </c:pt>
                <c:pt idx="132">
                  <c:v>0.215439563946242</c:v>
                </c:pt>
                <c:pt idx="133">
                  <c:v>0.276254953372585</c:v>
                </c:pt>
                <c:pt idx="134">
                  <c:v>0.224015263244444</c:v>
                </c:pt>
                <c:pt idx="135">
                  <c:v>0.0408410412846727</c:v>
                </c:pt>
                <c:pt idx="136">
                  <c:v>0.0596932458020119</c:v>
                </c:pt>
                <c:pt idx="137">
                  <c:v>0.159913526223368</c:v>
                </c:pt>
                <c:pt idx="138">
                  <c:v>0.164662774576573</c:v>
                </c:pt>
                <c:pt idx="139">
                  <c:v>0.171342050704902</c:v>
                </c:pt>
                <c:pt idx="140">
                  <c:v>0.0730560931987286</c:v>
                </c:pt>
                <c:pt idx="141">
                  <c:v>0.0177842872936995</c:v>
                </c:pt>
                <c:pt idx="142">
                  <c:v>0.0198643374925493</c:v>
                </c:pt>
                <c:pt idx="143">
                  <c:v>0.325257523464592</c:v>
                </c:pt>
                <c:pt idx="144">
                  <c:v>0.329543287785539</c:v>
                </c:pt>
                <c:pt idx="145">
                  <c:v>0.212686298390674</c:v>
                </c:pt>
                <c:pt idx="146">
                  <c:v>0.0811424863062979</c:v>
                </c:pt>
                <c:pt idx="147">
                  <c:v>0.0375785489340694</c:v>
                </c:pt>
                <c:pt idx="148">
                  <c:v>0.302407493207033</c:v>
                </c:pt>
                <c:pt idx="149">
                  <c:v>0.209755450662129</c:v>
                </c:pt>
                <c:pt idx="150">
                  <c:v>0.164268179198739</c:v>
                </c:pt>
                <c:pt idx="151">
                  <c:v>0.0</c:v>
                </c:pt>
                <c:pt idx="152">
                  <c:v>0.312610992083762</c:v>
                </c:pt>
                <c:pt idx="153">
                  <c:v>0.228469242352829</c:v>
                </c:pt>
                <c:pt idx="154">
                  <c:v>0.11233907930328</c:v>
                </c:pt>
                <c:pt idx="155">
                  <c:v>0.0987255593454893</c:v>
                </c:pt>
                <c:pt idx="156">
                  <c:v>0.299222786246087</c:v>
                </c:pt>
                <c:pt idx="157">
                  <c:v>0.312029148783444</c:v>
                </c:pt>
                <c:pt idx="158">
                  <c:v>0.192442895026992</c:v>
                </c:pt>
                <c:pt idx="159">
                  <c:v>0.283025876839957</c:v>
                </c:pt>
                <c:pt idx="160">
                  <c:v>0.16220933899259</c:v>
                </c:pt>
                <c:pt idx="161">
                  <c:v>0.117696132988977</c:v>
                </c:pt>
                <c:pt idx="162">
                  <c:v>0.00177954846360563</c:v>
                </c:pt>
                <c:pt idx="163">
                  <c:v>0.105763462834132</c:v>
                </c:pt>
                <c:pt idx="164">
                  <c:v>0.211082213058079</c:v>
                </c:pt>
                <c:pt idx="165">
                  <c:v>0.00800599656432527</c:v>
                </c:pt>
                <c:pt idx="166">
                  <c:v>0.135275860376463</c:v>
                </c:pt>
                <c:pt idx="167">
                  <c:v>0.19534055917759</c:v>
                </c:pt>
                <c:pt idx="168">
                  <c:v>0.0463862029574962</c:v>
                </c:pt>
                <c:pt idx="169">
                  <c:v>0.13629941584043</c:v>
                </c:pt>
                <c:pt idx="170">
                  <c:v>0.181382388755511</c:v>
                </c:pt>
                <c:pt idx="171">
                  <c:v>0.145909830307421</c:v>
                </c:pt>
                <c:pt idx="172">
                  <c:v>0.126678071800835</c:v>
                </c:pt>
                <c:pt idx="173">
                  <c:v>0.0349980970064096</c:v>
                </c:pt>
                <c:pt idx="174">
                  <c:v>0.126561301844377</c:v>
                </c:pt>
                <c:pt idx="175">
                  <c:v>0.196191469041785</c:v>
                </c:pt>
                <c:pt idx="176">
                  <c:v>0.118808462444256</c:v>
                </c:pt>
                <c:pt idx="177">
                  <c:v>0.319337130879238</c:v>
                </c:pt>
                <c:pt idx="178">
                  <c:v>0.201423663869773</c:v>
                </c:pt>
                <c:pt idx="179">
                  <c:v>0.210807622753047</c:v>
                </c:pt>
                <c:pt idx="180">
                  <c:v>0.157583001333825</c:v>
                </c:pt>
                <c:pt idx="181">
                  <c:v>0.0707750765790667</c:v>
                </c:pt>
                <c:pt idx="182">
                  <c:v>0.0717112183195106</c:v>
                </c:pt>
                <c:pt idx="183">
                  <c:v>0.0638209638244991</c:v>
                </c:pt>
                <c:pt idx="184">
                  <c:v>0.0456772916519363</c:v>
                </c:pt>
                <c:pt idx="185">
                  <c:v>0.0648619211785591</c:v>
                </c:pt>
                <c:pt idx="186">
                  <c:v>0.0280664270787931</c:v>
                </c:pt>
                <c:pt idx="187">
                  <c:v>0.230733679820462</c:v>
                </c:pt>
                <c:pt idx="188">
                  <c:v>0.0960346993649834</c:v>
                </c:pt>
                <c:pt idx="189">
                  <c:v>0.248423217457437</c:v>
                </c:pt>
                <c:pt idx="190">
                  <c:v>0.222625749045484</c:v>
                </c:pt>
                <c:pt idx="191">
                  <c:v>0.146480882275879</c:v>
                </c:pt>
                <c:pt idx="192">
                  <c:v>0.037716322210814</c:v>
                </c:pt>
                <c:pt idx="193">
                  <c:v>0.144055624949813</c:v>
                </c:pt>
                <c:pt idx="194">
                  <c:v>0.0413217416038203</c:v>
                </c:pt>
                <c:pt idx="195">
                  <c:v>0.268147865655129</c:v>
                </c:pt>
                <c:pt idx="196">
                  <c:v>0.139926556690005</c:v>
                </c:pt>
                <c:pt idx="197">
                  <c:v>0.16595426181724</c:v>
                </c:pt>
                <c:pt idx="198">
                  <c:v>0.239860717913087</c:v>
                </c:pt>
                <c:pt idx="199">
                  <c:v>0.0172709564783539</c:v>
                </c:pt>
                <c:pt idx="200">
                  <c:v>0.0189248876914212</c:v>
                </c:pt>
                <c:pt idx="201">
                  <c:v>0.189201560037008</c:v>
                </c:pt>
                <c:pt idx="202">
                  <c:v>0.29758968469855</c:v>
                </c:pt>
                <c:pt idx="203">
                  <c:v>0.142007827338448</c:v>
                </c:pt>
                <c:pt idx="204">
                  <c:v>0.179602733414372</c:v>
                </c:pt>
                <c:pt idx="205">
                  <c:v>0.140437233270902</c:v>
                </c:pt>
                <c:pt idx="206">
                  <c:v>0.331428184052652</c:v>
                </c:pt>
                <c:pt idx="207">
                  <c:v>0.20097440763652</c:v>
                </c:pt>
                <c:pt idx="208">
                  <c:v>0.120408702847822</c:v>
                </c:pt>
                <c:pt idx="209">
                  <c:v>0.147676864037385</c:v>
                </c:pt>
                <c:pt idx="210">
                  <c:v>0.156329167356452</c:v>
                </c:pt>
                <c:pt idx="211">
                  <c:v>0.0033766986931874</c:v>
                </c:pt>
                <c:pt idx="212">
                  <c:v>0.146246431541145</c:v>
                </c:pt>
                <c:pt idx="213">
                  <c:v>0.142532419611166</c:v>
                </c:pt>
                <c:pt idx="214">
                  <c:v>0.185690475219595</c:v>
                </c:pt>
                <c:pt idx="215">
                  <c:v>0.0473781855843978</c:v>
                </c:pt>
                <c:pt idx="216">
                  <c:v>0.143973007881587</c:v>
                </c:pt>
                <c:pt idx="217">
                  <c:v>0.216268033056046</c:v>
                </c:pt>
                <c:pt idx="218">
                  <c:v>0.183410062880027</c:v>
                </c:pt>
                <c:pt idx="219">
                  <c:v>0.176996342028857</c:v>
                </c:pt>
                <c:pt idx="220">
                  <c:v>0.31486600707683</c:v>
                </c:pt>
                <c:pt idx="221">
                  <c:v>0.0156969782042571</c:v>
                </c:pt>
                <c:pt idx="222">
                  <c:v>0.0291461686862306</c:v>
                </c:pt>
                <c:pt idx="223">
                  <c:v>0.0441238384386099</c:v>
                </c:pt>
                <c:pt idx="224">
                  <c:v>0.176465154859298</c:v>
                </c:pt>
                <c:pt idx="225">
                  <c:v>0.125211025404369</c:v>
                </c:pt>
                <c:pt idx="226">
                  <c:v>0.259098771262495</c:v>
                </c:pt>
                <c:pt idx="227">
                  <c:v>0.0798360465074743</c:v>
                </c:pt>
                <c:pt idx="228">
                  <c:v>0.245409488558998</c:v>
                </c:pt>
                <c:pt idx="229">
                  <c:v>0.153955807346631</c:v>
                </c:pt>
                <c:pt idx="230">
                  <c:v>0.0812694280560632</c:v>
                </c:pt>
                <c:pt idx="231">
                  <c:v>0.308019572418299</c:v>
                </c:pt>
                <c:pt idx="232">
                  <c:v>0.0581015830098491</c:v>
                </c:pt>
                <c:pt idx="233">
                  <c:v>0.0304286545435214</c:v>
                </c:pt>
                <c:pt idx="234">
                  <c:v>0.0291897794135158</c:v>
                </c:pt>
                <c:pt idx="235">
                  <c:v>0.144426048348798</c:v>
                </c:pt>
                <c:pt idx="236">
                  <c:v>0.0780759129323357</c:v>
                </c:pt>
                <c:pt idx="237">
                  <c:v>0.180597059040321</c:v>
                </c:pt>
                <c:pt idx="238">
                  <c:v>0.0293060947119803</c:v>
                </c:pt>
                <c:pt idx="239">
                  <c:v>0.0991602477694661</c:v>
                </c:pt>
                <c:pt idx="240">
                  <c:v>0.231942606788009</c:v>
                </c:pt>
                <c:pt idx="241">
                  <c:v>0.144786531877937</c:v>
                </c:pt>
                <c:pt idx="242">
                  <c:v>0.0725306264738082</c:v>
                </c:pt>
                <c:pt idx="243">
                  <c:v>0.065387523731027</c:v>
                </c:pt>
                <c:pt idx="244">
                  <c:v>0.0380733283164802</c:v>
                </c:pt>
                <c:pt idx="245">
                  <c:v>0.138159198340808</c:v>
                </c:pt>
                <c:pt idx="246">
                  <c:v>0.176457079966591</c:v>
                </c:pt>
                <c:pt idx="247">
                  <c:v>0.301588822982749</c:v>
                </c:pt>
                <c:pt idx="248">
                  <c:v>0.27879281872353</c:v>
                </c:pt>
                <c:pt idx="249">
                  <c:v>0.064454815129103</c:v>
                </c:pt>
                <c:pt idx="250">
                  <c:v>0.207689612713952</c:v>
                </c:pt>
                <c:pt idx="251">
                  <c:v>0.0786079191237382</c:v>
                </c:pt>
                <c:pt idx="252">
                  <c:v>0.142431058608334</c:v>
                </c:pt>
                <c:pt idx="253">
                  <c:v>0.142758215418044</c:v>
                </c:pt>
                <c:pt idx="254">
                  <c:v>0.261325754595502</c:v>
                </c:pt>
                <c:pt idx="255">
                  <c:v>0.243169547311056</c:v>
                </c:pt>
                <c:pt idx="256">
                  <c:v>0.126986465090802</c:v>
                </c:pt>
                <c:pt idx="257">
                  <c:v>0.180352312381079</c:v>
                </c:pt>
                <c:pt idx="258">
                  <c:v>0.216509899175337</c:v>
                </c:pt>
                <c:pt idx="259">
                  <c:v>0.155845500862167</c:v>
                </c:pt>
                <c:pt idx="260">
                  <c:v>0.272482602772746</c:v>
                </c:pt>
                <c:pt idx="261">
                  <c:v>0.329190999935994</c:v>
                </c:pt>
                <c:pt idx="262">
                  <c:v>0.0123454969874872</c:v>
                </c:pt>
                <c:pt idx="263">
                  <c:v>0.308598032264598</c:v>
                </c:pt>
                <c:pt idx="264">
                  <c:v>0.15671156776947</c:v>
                </c:pt>
                <c:pt idx="265">
                  <c:v>0.170860837661206</c:v>
                </c:pt>
                <c:pt idx="266">
                  <c:v>0.140727308506113</c:v>
                </c:pt>
                <c:pt idx="267">
                  <c:v>0.241419062171927</c:v>
                </c:pt>
                <c:pt idx="268">
                  <c:v>0.226235559188218</c:v>
                </c:pt>
                <c:pt idx="269">
                  <c:v>0.166064702638201</c:v>
                </c:pt>
                <c:pt idx="270">
                  <c:v>0.214618059786896</c:v>
                </c:pt>
                <c:pt idx="271">
                  <c:v>0.00834117111014246</c:v>
                </c:pt>
                <c:pt idx="272">
                  <c:v>0.219523836325793</c:v>
                </c:pt>
                <c:pt idx="273">
                  <c:v>0.192655270623699</c:v>
                </c:pt>
                <c:pt idx="274">
                  <c:v>0.304890252585141</c:v>
                </c:pt>
                <c:pt idx="275">
                  <c:v>0.266842888566601</c:v>
                </c:pt>
                <c:pt idx="276">
                  <c:v>0.239265262312525</c:v>
                </c:pt>
                <c:pt idx="277">
                  <c:v>0.156449135396896</c:v>
                </c:pt>
                <c:pt idx="278">
                  <c:v>0.178768469923459</c:v>
                </c:pt>
                <c:pt idx="279">
                  <c:v>0.297054179941862</c:v>
                </c:pt>
                <c:pt idx="280">
                  <c:v>0.267486799415011</c:v>
                </c:pt>
                <c:pt idx="281">
                  <c:v>0.0173010220412605</c:v>
                </c:pt>
                <c:pt idx="282">
                  <c:v>0.30809861011584</c:v>
                </c:pt>
                <c:pt idx="283">
                  <c:v>0.0773188312770366</c:v>
                </c:pt>
                <c:pt idx="284">
                  <c:v>0.30535141040853</c:v>
                </c:pt>
                <c:pt idx="285">
                  <c:v>0.227998662706971</c:v>
                </c:pt>
                <c:pt idx="286">
                  <c:v>0.316794239725208</c:v>
                </c:pt>
                <c:pt idx="287">
                  <c:v>0.113426499644929</c:v>
                </c:pt>
                <c:pt idx="288">
                  <c:v>0.24027081577813</c:v>
                </c:pt>
                <c:pt idx="289">
                  <c:v>0.271754691275533</c:v>
                </c:pt>
                <c:pt idx="290">
                  <c:v>0.044140330984676</c:v>
                </c:pt>
                <c:pt idx="291">
                  <c:v>0.0066516753198363</c:v>
                </c:pt>
                <c:pt idx="292">
                  <c:v>0.309121012928187</c:v>
                </c:pt>
                <c:pt idx="293">
                  <c:v>0.0902478159780377</c:v>
                </c:pt>
                <c:pt idx="294">
                  <c:v>0.0408869176667558</c:v>
                </c:pt>
                <c:pt idx="295">
                  <c:v>0.0962376314208332</c:v>
                </c:pt>
                <c:pt idx="296">
                  <c:v>0.307615971117458</c:v>
                </c:pt>
                <c:pt idx="297">
                  <c:v>0.184078084159566</c:v>
                </c:pt>
                <c:pt idx="298">
                  <c:v>0.259968905088713</c:v>
                </c:pt>
                <c:pt idx="299">
                  <c:v>0.170416798987228</c:v>
                </c:pt>
                <c:pt idx="300">
                  <c:v>0.157636164922489</c:v>
                </c:pt>
                <c:pt idx="301">
                  <c:v>0.27548250850793</c:v>
                </c:pt>
                <c:pt idx="302">
                  <c:v>0.294315601086559</c:v>
                </c:pt>
                <c:pt idx="303">
                  <c:v>0.159268644874905</c:v>
                </c:pt>
                <c:pt idx="304">
                  <c:v>0.257079837302491</c:v>
                </c:pt>
                <c:pt idx="305">
                  <c:v>0.158384230579837</c:v>
                </c:pt>
                <c:pt idx="306">
                  <c:v>0.232601149118325</c:v>
                </c:pt>
                <c:pt idx="307">
                  <c:v>0.268141689886937</c:v>
                </c:pt>
                <c:pt idx="308">
                  <c:v>0.269174100259108</c:v>
                </c:pt>
                <c:pt idx="309">
                  <c:v>0.155844678597315</c:v>
                </c:pt>
                <c:pt idx="310">
                  <c:v>0.093994167766153</c:v>
                </c:pt>
                <c:pt idx="311">
                  <c:v>0.0287923873960071</c:v>
                </c:pt>
                <c:pt idx="312">
                  <c:v>0.149588892133533</c:v>
                </c:pt>
                <c:pt idx="313">
                  <c:v>0.0942240940165583</c:v>
                </c:pt>
                <c:pt idx="314">
                  <c:v>0.24096825597384</c:v>
                </c:pt>
                <c:pt idx="315">
                  <c:v>0.253963611524487</c:v>
                </c:pt>
                <c:pt idx="316">
                  <c:v>0.304470407566848</c:v>
                </c:pt>
                <c:pt idx="317">
                  <c:v>0.0622914619341402</c:v>
                </c:pt>
                <c:pt idx="318">
                  <c:v>0.310801992188307</c:v>
                </c:pt>
                <c:pt idx="319">
                  <c:v>0.616450400039564</c:v>
                </c:pt>
                <c:pt idx="320">
                  <c:v>0.614382494707804</c:v>
                </c:pt>
                <c:pt idx="321">
                  <c:v>0.335985069013582</c:v>
                </c:pt>
                <c:pt idx="322">
                  <c:v>0.589989667675567</c:v>
                </c:pt>
                <c:pt idx="323">
                  <c:v>0.344330810006241</c:v>
                </c:pt>
                <c:pt idx="324">
                  <c:v>0.535613433457442</c:v>
                </c:pt>
                <c:pt idx="325">
                  <c:v>0.520526822598037</c:v>
                </c:pt>
                <c:pt idx="326">
                  <c:v>0.358059953204344</c:v>
                </c:pt>
                <c:pt idx="327">
                  <c:v>0.66148749844461</c:v>
                </c:pt>
                <c:pt idx="328">
                  <c:v>0.467782368606745</c:v>
                </c:pt>
                <c:pt idx="329">
                  <c:v>0.36665701134257</c:v>
                </c:pt>
                <c:pt idx="330">
                  <c:v>0.5118969844222</c:v>
                </c:pt>
                <c:pt idx="331">
                  <c:v>0.655055000670662</c:v>
                </c:pt>
                <c:pt idx="332">
                  <c:v>0.374895045092923</c:v>
                </c:pt>
                <c:pt idx="333">
                  <c:v>0.378426891753004</c:v>
                </c:pt>
                <c:pt idx="334">
                  <c:v>0.647705735743008</c:v>
                </c:pt>
                <c:pt idx="335">
                  <c:v>0.480366588299589</c:v>
                </c:pt>
                <c:pt idx="336">
                  <c:v>0.376246221488771</c:v>
                </c:pt>
                <c:pt idx="337">
                  <c:v>0.622207298964684</c:v>
                </c:pt>
                <c:pt idx="338">
                  <c:v>0.596919397049001</c:v>
                </c:pt>
                <c:pt idx="339">
                  <c:v>0.54733932576533</c:v>
                </c:pt>
                <c:pt idx="340">
                  <c:v>0.596837213755287</c:v>
                </c:pt>
                <c:pt idx="341">
                  <c:v>0.567768084371485</c:v>
                </c:pt>
                <c:pt idx="342">
                  <c:v>0.370005143587954</c:v>
                </c:pt>
                <c:pt idx="343">
                  <c:v>0.539491417417344</c:v>
                </c:pt>
                <c:pt idx="344">
                  <c:v>0.638400443974469</c:v>
                </c:pt>
                <c:pt idx="345">
                  <c:v>0.517018517779071</c:v>
                </c:pt>
                <c:pt idx="346">
                  <c:v>0.406617629865919</c:v>
                </c:pt>
                <c:pt idx="347">
                  <c:v>0.364894553949223</c:v>
                </c:pt>
                <c:pt idx="348">
                  <c:v>0.649943609785249</c:v>
                </c:pt>
                <c:pt idx="349">
                  <c:v>0.512095576222674</c:v>
                </c:pt>
                <c:pt idx="350">
                  <c:v>0.527524346683335</c:v>
                </c:pt>
                <c:pt idx="351">
                  <c:v>0.521004776238905</c:v>
                </c:pt>
                <c:pt idx="352">
                  <c:v>0.607024405834442</c:v>
                </c:pt>
                <c:pt idx="353">
                  <c:v>0.517296158122463</c:v>
                </c:pt>
                <c:pt idx="354">
                  <c:v>0.470886405204764</c:v>
                </c:pt>
                <c:pt idx="355">
                  <c:v>0.342569240460335</c:v>
                </c:pt>
                <c:pt idx="356">
                  <c:v>0.552406924571041</c:v>
                </c:pt>
                <c:pt idx="357">
                  <c:v>0.518218326590719</c:v>
                </c:pt>
                <c:pt idx="358">
                  <c:v>0.375168347542016</c:v>
                </c:pt>
                <c:pt idx="359">
                  <c:v>0.434710613607354</c:v>
                </c:pt>
                <c:pt idx="360">
                  <c:v>0.650191663627779</c:v>
                </c:pt>
                <c:pt idx="361">
                  <c:v>0.354266782318348</c:v>
                </c:pt>
                <c:pt idx="362">
                  <c:v>0.575861313081124</c:v>
                </c:pt>
                <c:pt idx="363">
                  <c:v>0.37293956630738</c:v>
                </c:pt>
                <c:pt idx="364">
                  <c:v>0.54767837139767</c:v>
                </c:pt>
                <c:pt idx="365">
                  <c:v>0.535426511921156</c:v>
                </c:pt>
                <c:pt idx="366">
                  <c:v>0.516041398481661</c:v>
                </c:pt>
                <c:pt idx="367">
                  <c:v>0.501105038530314</c:v>
                </c:pt>
                <c:pt idx="368">
                  <c:v>0.612180371269711</c:v>
                </c:pt>
                <c:pt idx="369">
                  <c:v>0.429670242134332</c:v>
                </c:pt>
                <c:pt idx="370">
                  <c:v>0.647646318993888</c:v>
                </c:pt>
                <c:pt idx="371">
                  <c:v>0.470433393988712</c:v>
                </c:pt>
                <c:pt idx="372">
                  <c:v>0.509373226043</c:v>
                </c:pt>
                <c:pt idx="373">
                  <c:v>0.41984496384221</c:v>
                </c:pt>
                <c:pt idx="374">
                  <c:v>0.469760678884675</c:v>
                </c:pt>
                <c:pt idx="375">
                  <c:v>0.346613410732475</c:v>
                </c:pt>
                <c:pt idx="376">
                  <c:v>0.469064294925066</c:v>
                </c:pt>
                <c:pt idx="377">
                  <c:v>0.512732646099208</c:v>
                </c:pt>
                <c:pt idx="378">
                  <c:v>0.408388525550907</c:v>
                </c:pt>
                <c:pt idx="379">
                  <c:v>0.544447483526253</c:v>
                </c:pt>
                <c:pt idx="380">
                  <c:v>0.500205844586432</c:v>
                </c:pt>
                <c:pt idx="381">
                  <c:v>0.630576122040254</c:v>
                </c:pt>
                <c:pt idx="382">
                  <c:v>0.483424781661631</c:v>
                </c:pt>
                <c:pt idx="383">
                  <c:v>0.545770416588874</c:v>
                </c:pt>
                <c:pt idx="384">
                  <c:v>0.516632816726676</c:v>
                </c:pt>
                <c:pt idx="385">
                  <c:v>0.455235942003172</c:v>
                </c:pt>
                <c:pt idx="386">
                  <c:v>0.657360478819846</c:v>
                </c:pt>
                <c:pt idx="387">
                  <c:v>0.422293352011037</c:v>
                </c:pt>
                <c:pt idx="388">
                  <c:v>0.577737904260275</c:v>
                </c:pt>
                <c:pt idx="389">
                  <c:v>0.536996653952329</c:v>
                </c:pt>
                <c:pt idx="390">
                  <c:v>0.414400480303487</c:v>
                </c:pt>
                <c:pt idx="391">
                  <c:v>0.526215011609381</c:v>
                </c:pt>
                <c:pt idx="392">
                  <c:v>0.39948079219637</c:v>
                </c:pt>
                <c:pt idx="393">
                  <c:v>0.520463121846505</c:v>
                </c:pt>
                <c:pt idx="394">
                  <c:v>0.614361240416994</c:v>
                </c:pt>
                <c:pt idx="395">
                  <c:v>0.398899006170525</c:v>
                </c:pt>
                <c:pt idx="396">
                  <c:v>0.577924161817963</c:v>
                </c:pt>
                <c:pt idx="397">
                  <c:v>0.551746547124926</c:v>
                </c:pt>
                <c:pt idx="398">
                  <c:v>0.623247987694754</c:v>
                </c:pt>
                <c:pt idx="399">
                  <c:v>0.447342626418135</c:v>
                </c:pt>
                <c:pt idx="400">
                  <c:v>0.558759860559695</c:v>
                </c:pt>
                <c:pt idx="401">
                  <c:v>0.550973895881389</c:v>
                </c:pt>
                <c:pt idx="402">
                  <c:v>0.349418668825658</c:v>
                </c:pt>
                <c:pt idx="403">
                  <c:v>0.411518580435554</c:v>
                </c:pt>
                <c:pt idx="404">
                  <c:v>0.638524991980035</c:v>
                </c:pt>
                <c:pt idx="405">
                  <c:v>0.53673055635631</c:v>
                </c:pt>
                <c:pt idx="406">
                  <c:v>0.475308310986392</c:v>
                </c:pt>
                <c:pt idx="407">
                  <c:v>0.58404562790663</c:v>
                </c:pt>
                <c:pt idx="408">
                  <c:v>0.612492748584249</c:v>
                </c:pt>
                <c:pt idx="409">
                  <c:v>0.574411477871393</c:v>
                </c:pt>
                <c:pt idx="410">
                  <c:v>0.605630777109943</c:v>
                </c:pt>
                <c:pt idx="411">
                  <c:v>0.350823965001048</c:v>
                </c:pt>
                <c:pt idx="412">
                  <c:v>0.660334236989574</c:v>
                </c:pt>
                <c:pt idx="413">
                  <c:v>0.609717043943796</c:v>
                </c:pt>
                <c:pt idx="414">
                  <c:v>0.50838785955671</c:v>
                </c:pt>
                <c:pt idx="415">
                  <c:v>0.416801414175311</c:v>
                </c:pt>
                <c:pt idx="416">
                  <c:v>0.567610408714669</c:v>
                </c:pt>
                <c:pt idx="417">
                  <c:v>0.4225048400673</c:v>
                </c:pt>
                <c:pt idx="418">
                  <c:v>0.61732797069497</c:v>
                </c:pt>
                <c:pt idx="419">
                  <c:v>0.574743317191259</c:v>
                </c:pt>
                <c:pt idx="420">
                  <c:v>0.61768829689111</c:v>
                </c:pt>
                <c:pt idx="421">
                  <c:v>0.54804720012159</c:v>
                </c:pt>
                <c:pt idx="422">
                  <c:v>0.463509387368572</c:v>
                </c:pt>
                <c:pt idx="423">
                  <c:v>0.52372159410817</c:v>
                </c:pt>
                <c:pt idx="424">
                  <c:v>0.571743032712771</c:v>
                </c:pt>
                <c:pt idx="425">
                  <c:v>0.400737192626218</c:v>
                </c:pt>
                <c:pt idx="426">
                  <c:v>0.645132262891129</c:v>
                </c:pt>
                <c:pt idx="427">
                  <c:v>0.618789113351144</c:v>
                </c:pt>
                <c:pt idx="428">
                  <c:v>0.598178551313749</c:v>
                </c:pt>
                <c:pt idx="429">
                  <c:v>0.385840954366209</c:v>
                </c:pt>
                <c:pt idx="430">
                  <c:v>0.374254740580661</c:v>
                </c:pt>
                <c:pt idx="431">
                  <c:v>0.396868913943926</c:v>
                </c:pt>
                <c:pt idx="432">
                  <c:v>0.628812368464099</c:v>
                </c:pt>
                <c:pt idx="433">
                  <c:v>0.524392235561676</c:v>
                </c:pt>
                <c:pt idx="434">
                  <c:v>0.427643176345629</c:v>
                </c:pt>
                <c:pt idx="435">
                  <c:v>0.629502428655142</c:v>
                </c:pt>
                <c:pt idx="436">
                  <c:v>0.444949275058751</c:v>
                </c:pt>
                <c:pt idx="437">
                  <c:v>0.43640794926073</c:v>
                </c:pt>
                <c:pt idx="438">
                  <c:v>0.366401972240302</c:v>
                </c:pt>
                <c:pt idx="439">
                  <c:v>0.444327090767891</c:v>
                </c:pt>
                <c:pt idx="440">
                  <c:v>0.530036471245922</c:v>
                </c:pt>
                <c:pt idx="441">
                  <c:v>0.37949717799577</c:v>
                </c:pt>
                <c:pt idx="442">
                  <c:v>0.553773054161883</c:v>
                </c:pt>
                <c:pt idx="443">
                  <c:v>0.610801529051613</c:v>
                </c:pt>
                <c:pt idx="444">
                  <c:v>0.453111514068498</c:v>
                </c:pt>
                <c:pt idx="445">
                  <c:v>0.364395087433269</c:v>
                </c:pt>
                <c:pt idx="446">
                  <c:v>0.658432506400156</c:v>
                </c:pt>
                <c:pt idx="447">
                  <c:v>0.347188875812859</c:v>
                </c:pt>
                <c:pt idx="448">
                  <c:v>0.52459294752264</c:v>
                </c:pt>
                <c:pt idx="449">
                  <c:v>0.610478774054451</c:v>
                </c:pt>
                <c:pt idx="450">
                  <c:v>0.41440188455411</c:v>
                </c:pt>
                <c:pt idx="451">
                  <c:v>0.656815451296689</c:v>
                </c:pt>
                <c:pt idx="452">
                  <c:v>0.512045549716689</c:v>
                </c:pt>
                <c:pt idx="453">
                  <c:v>0.458757581431533</c:v>
                </c:pt>
                <c:pt idx="454">
                  <c:v>0.535481225349294</c:v>
                </c:pt>
                <c:pt idx="455">
                  <c:v>0.491990354312774</c:v>
                </c:pt>
                <c:pt idx="456">
                  <c:v>0.628931387598606</c:v>
                </c:pt>
                <c:pt idx="457">
                  <c:v>0.505625171428373</c:v>
                </c:pt>
                <c:pt idx="458">
                  <c:v>0.663437189603439</c:v>
                </c:pt>
                <c:pt idx="459">
                  <c:v>0.583415926340321</c:v>
                </c:pt>
                <c:pt idx="460">
                  <c:v>0.414224149339204</c:v>
                </c:pt>
                <c:pt idx="461">
                  <c:v>0.531784607310145</c:v>
                </c:pt>
                <c:pt idx="462">
                  <c:v>0.454818144836542</c:v>
                </c:pt>
                <c:pt idx="463">
                  <c:v>0.528669892256597</c:v>
                </c:pt>
                <c:pt idx="464">
                  <c:v>0.494562375958028</c:v>
                </c:pt>
                <c:pt idx="465">
                  <c:v>0.558546019625142</c:v>
                </c:pt>
                <c:pt idx="466">
                  <c:v>0.516955945519595</c:v>
                </c:pt>
                <c:pt idx="467">
                  <c:v>0.561398643076035</c:v>
                </c:pt>
                <c:pt idx="468">
                  <c:v>0.627258502165655</c:v>
                </c:pt>
                <c:pt idx="469">
                  <c:v>0.370698079713068</c:v>
                </c:pt>
                <c:pt idx="470">
                  <c:v>0.515765820398071</c:v>
                </c:pt>
                <c:pt idx="471">
                  <c:v>0.545682670488548</c:v>
                </c:pt>
                <c:pt idx="472">
                  <c:v>0.431194627356405</c:v>
                </c:pt>
                <c:pt idx="473">
                  <c:v>0.440154274588821</c:v>
                </c:pt>
                <c:pt idx="474">
                  <c:v>0.384968086525779</c:v>
                </c:pt>
                <c:pt idx="475">
                  <c:v>0.429001988277238</c:v>
                </c:pt>
                <c:pt idx="476">
                  <c:v>0.539315325152725</c:v>
                </c:pt>
                <c:pt idx="477">
                  <c:v>0.413286394627687</c:v>
                </c:pt>
                <c:pt idx="478">
                  <c:v>0.386410033462905</c:v>
                </c:pt>
                <c:pt idx="479">
                  <c:v>0.334144247021747</c:v>
                </c:pt>
                <c:pt idx="480">
                  <c:v>0.576699542148797</c:v>
                </c:pt>
                <c:pt idx="481">
                  <c:v>0.393143620381022</c:v>
                </c:pt>
                <c:pt idx="482">
                  <c:v>0.496296577950445</c:v>
                </c:pt>
                <c:pt idx="483">
                  <c:v>0.567123301437753</c:v>
                </c:pt>
                <c:pt idx="484">
                  <c:v>0.464690960090947</c:v>
                </c:pt>
                <c:pt idx="485">
                  <c:v>0.513930576729604</c:v>
                </c:pt>
                <c:pt idx="486">
                  <c:v>0.392916106591352</c:v>
                </c:pt>
                <c:pt idx="487">
                  <c:v>0.711331471027123</c:v>
                </c:pt>
                <c:pt idx="488">
                  <c:v>0.749251689422638</c:v>
                </c:pt>
                <c:pt idx="489">
                  <c:v>0.788903590976624</c:v>
                </c:pt>
                <c:pt idx="490">
                  <c:v>0.76346003503311</c:v>
                </c:pt>
                <c:pt idx="491">
                  <c:v>0.756315946381687</c:v>
                </c:pt>
                <c:pt idx="492">
                  <c:v>0.92159770971078</c:v>
                </c:pt>
                <c:pt idx="493">
                  <c:v>0.977543573203487</c:v>
                </c:pt>
                <c:pt idx="494">
                  <c:v>0.795802595933813</c:v>
                </c:pt>
                <c:pt idx="495">
                  <c:v>0.827604509261231</c:v>
                </c:pt>
                <c:pt idx="496">
                  <c:v>0.743248116705739</c:v>
                </c:pt>
                <c:pt idx="497">
                  <c:v>0.685357369093431</c:v>
                </c:pt>
                <c:pt idx="498">
                  <c:v>0.879928709986199</c:v>
                </c:pt>
                <c:pt idx="499">
                  <c:v>0.97582535016686</c:v>
                </c:pt>
                <c:pt idx="500">
                  <c:v>0.807105294260492</c:v>
                </c:pt>
                <c:pt idx="501">
                  <c:v>0.960048664466829</c:v>
                </c:pt>
                <c:pt idx="502">
                  <c:v>0.762842993715071</c:v>
                </c:pt>
                <c:pt idx="503">
                  <c:v>0.804654592797866</c:v>
                </c:pt>
                <c:pt idx="504">
                  <c:v>0.986016863850803</c:v>
                </c:pt>
                <c:pt idx="505">
                  <c:v>1.0</c:v>
                </c:pt>
                <c:pt idx="506">
                  <c:v>0.733909424720042</c:v>
                </c:pt>
                <c:pt idx="507">
                  <c:v>0.884850854703552</c:v>
                </c:pt>
                <c:pt idx="508">
                  <c:v>0.816807272351966</c:v>
                </c:pt>
                <c:pt idx="509">
                  <c:v>0.887647160771054</c:v>
                </c:pt>
                <c:pt idx="510">
                  <c:v>0.839822475507432</c:v>
                </c:pt>
                <c:pt idx="511">
                  <c:v>0.774423380399426</c:v>
                </c:pt>
                <c:pt idx="512">
                  <c:v>0.673864840346133</c:v>
                </c:pt>
                <c:pt idx="513">
                  <c:v>0.843380064886446</c:v>
                </c:pt>
                <c:pt idx="514">
                  <c:v>0.988430449394628</c:v>
                </c:pt>
                <c:pt idx="515">
                  <c:v>0.839555573631908</c:v>
                </c:pt>
                <c:pt idx="516">
                  <c:v>0.89462084264366</c:v>
                </c:pt>
                <c:pt idx="517">
                  <c:v>0.869050019631803</c:v>
                </c:pt>
                <c:pt idx="518">
                  <c:v>0.712074870927135</c:v>
                </c:pt>
                <c:pt idx="519">
                  <c:v>0.941240390516029</c:v>
                </c:pt>
                <c:pt idx="520">
                  <c:v>0.996253429770592</c:v>
                </c:pt>
                <c:pt idx="521">
                  <c:v>0.830392262531127</c:v>
                </c:pt>
                <c:pt idx="522">
                  <c:v>0.898227777587724</c:v>
                </c:pt>
                <c:pt idx="523">
                  <c:v>0.834196963338673</c:v>
                </c:pt>
                <c:pt idx="524">
                  <c:v>0.859678930384963</c:v>
                </c:pt>
                <c:pt idx="525">
                  <c:v>0.773235243584011</c:v>
                </c:pt>
                <c:pt idx="526">
                  <c:v>0.695138487036245</c:v>
                </c:pt>
                <c:pt idx="527">
                  <c:v>0.830448238863406</c:v>
                </c:pt>
                <c:pt idx="528">
                  <c:v>0.958198050693654</c:v>
                </c:pt>
                <c:pt idx="529">
                  <c:v>0.82849909837154</c:v>
                </c:pt>
                <c:pt idx="530">
                  <c:v>0.890221092859798</c:v>
                </c:pt>
                <c:pt idx="531">
                  <c:v>0.989768332756291</c:v>
                </c:pt>
                <c:pt idx="532">
                  <c:v>0.964997562160397</c:v>
                </c:pt>
                <c:pt idx="533">
                  <c:v>0.813292547109244</c:v>
                </c:pt>
              </c:numCache>
            </c:numRef>
          </c:yVal>
          <c:smooth val="0"/>
        </c:ser>
        <c:ser>
          <c:idx val="1"/>
          <c:order val="1"/>
          <c:tx>
            <c:v>Background</c:v>
          </c:tx>
          <c:spPr>
            <a:ln w="47625">
              <a:noFill/>
            </a:ln>
          </c:spPr>
          <c:marker>
            <c:symbol val="square"/>
            <c:size val="3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xVal>
            <c:numRef>
              <c:f>Sheet2!$N$3:$N$934</c:f>
              <c:numCache>
                <c:formatCode>General</c:formatCode>
                <c:ptCount val="932"/>
                <c:pt idx="0">
                  <c:v>0.0364060407294941</c:v>
                </c:pt>
                <c:pt idx="1">
                  <c:v>0.0254690077718614</c:v>
                </c:pt>
                <c:pt idx="2">
                  <c:v>0.0213481889931485</c:v>
                </c:pt>
                <c:pt idx="3">
                  <c:v>0.0282988229173287</c:v>
                </c:pt>
                <c:pt idx="4">
                  <c:v>0.0572759587236529</c:v>
                </c:pt>
                <c:pt idx="5">
                  <c:v>0.0683936221011317</c:v>
                </c:pt>
                <c:pt idx="6">
                  <c:v>0.0378322046430211</c:v>
                </c:pt>
                <c:pt idx="7">
                  <c:v>0.0124192935264913</c:v>
                </c:pt>
                <c:pt idx="8">
                  <c:v>0.0559619882554102</c:v>
                </c:pt>
                <c:pt idx="9">
                  <c:v>0.0588942450222291</c:v>
                </c:pt>
                <c:pt idx="10">
                  <c:v>0.0247019659632681</c:v>
                </c:pt>
                <c:pt idx="11">
                  <c:v>0.0363372968244125</c:v>
                </c:pt>
                <c:pt idx="12">
                  <c:v>0.0712932526367404</c:v>
                </c:pt>
                <c:pt idx="13">
                  <c:v>0.0329174489760227</c:v>
                </c:pt>
                <c:pt idx="14">
                  <c:v>0.05735390223735</c:v>
                </c:pt>
                <c:pt idx="15">
                  <c:v>0.021023227722471</c:v>
                </c:pt>
                <c:pt idx="16">
                  <c:v>0.00694242950620205</c:v>
                </c:pt>
                <c:pt idx="17">
                  <c:v>0.0404668551075533</c:v>
                </c:pt>
                <c:pt idx="18">
                  <c:v>0.0715532717480737</c:v>
                </c:pt>
                <c:pt idx="19">
                  <c:v>0.0538686359363994</c:v>
                </c:pt>
                <c:pt idx="20">
                  <c:v>0.0284784710830137</c:v>
                </c:pt>
                <c:pt idx="21">
                  <c:v>0.0478704749735086</c:v>
                </c:pt>
                <c:pt idx="22">
                  <c:v>0.0137510674703657</c:v>
                </c:pt>
                <c:pt idx="23">
                  <c:v>0.0663907855526133</c:v>
                </c:pt>
                <c:pt idx="24">
                  <c:v>0.0147275529782473</c:v>
                </c:pt>
                <c:pt idx="25">
                  <c:v>0.00779327878025945</c:v>
                </c:pt>
                <c:pt idx="26">
                  <c:v>0.0299622404268916</c:v>
                </c:pt>
                <c:pt idx="27">
                  <c:v>0.0572599416104748</c:v>
                </c:pt>
                <c:pt idx="28">
                  <c:v>0.0508502524406519</c:v>
                </c:pt>
                <c:pt idx="29">
                  <c:v>0.0185444958548025</c:v>
                </c:pt>
                <c:pt idx="30">
                  <c:v>0.0569151265988361</c:v>
                </c:pt>
                <c:pt idx="31">
                  <c:v>0.0291689035997462</c:v>
                </c:pt>
                <c:pt idx="32">
                  <c:v>0.0280852834087001</c:v>
                </c:pt>
                <c:pt idx="33">
                  <c:v>0.0645041618346539</c:v>
                </c:pt>
                <c:pt idx="34">
                  <c:v>0.0402548161791563</c:v>
                </c:pt>
                <c:pt idx="35">
                  <c:v>0.0480708024043939</c:v>
                </c:pt>
                <c:pt idx="36">
                  <c:v>0.00757898318799317</c:v>
                </c:pt>
                <c:pt idx="37">
                  <c:v>0.0584601089031344</c:v>
                </c:pt>
                <c:pt idx="38">
                  <c:v>0.0159938242056293</c:v>
                </c:pt>
                <c:pt idx="39">
                  <c:v>0.0479529171626368</c:v>
                </c:pt>
                <c:pt idx="40">
                  <c:v>0.0499477890660734</c:v>
                </c:pt>
                <c:pt idx="41">
                  <c:v>0.0319628937304023</c:v>
                </c:pt>
                <c:pt idx="42">
                  <c:v>0.00500509102875364</c:v>
                </c:pt>
                <c:pt idx="43">
                  <c:v>0.0253081074060992</c:v>
                </c:pt>
                <c:pt idx="44">
                  <c:v>0.0126127836083684</c:v>
                </c:pt>
                <c:pt idx="45">
                  <c:v>0.0104964766293089</c:v>
                </c:pt>
                <c:pt idx="46">
                  <c:v>0.0191364994857075</c:v>
                </c:pt>
                <c:pt idx="47">
                  <c:v>0.025893382672847</c:v>
                </c:pt>
                <c:pt idx="48">
                  <c:v>0.0573222459745693</c:v>
                </c:pt>
                <c:pt idx="49">
                  <c:v>0.0231484843070214</c:v>
                </c:pt>
                <c:pt idx="50">
                  <c:v>0.0192119199318216</c:v>
                </c:pt>
                <c:pt idx="51">
                  <c:v>0.0160133319285491</c:v>
                </c:pt>
                <c:pt idx="52">
                  <c:v>0.0</c:v>
                </c:pt>
                <c:pt idx="53">
                  <c:v>0.00420180173869638</c:v>
                </c:pt>
                <c:pt idx="54">
                  <c:v>0.0449651416469055</c:v>
                </c:pt>
                <c:pt idx="55">
                  <c:v>0.0491616526179877</c:v>
                </c:pt>
                <c:pt idx="56">
                  <c:v>0.0519897726816327</c:v>
                </c:pt>
                <c:pt idx="57">
                  <c:v>0.0248965928590549</c:v>
                </c:pt>
                <c:pt idx="58">
                  <c:v>0.0575814097865922</c:v>
                </c:pt>
                <c:pt idx="59">
                  <c:v>0.0437947464254201</c:v>
                </c:pt>
                <c:pt idx="60">
                  <c:v>0.0761605159708344</c:v>
                </c:pt>
                <c:pt idx="61">
                  <c:v>0.0175640257395214</c:v>
                </c:pt>
                <c:pt idx="62">
                  <c:v>0.0386062308658212</c:v>
                </c:pt>
                <c:pt idx="63">
                  <c:v>0.035812855160005</c:v>
                </c:pt>
                <c:pt idx="64">
                  <c:v>0.00411996362393544</c:v>
                </c:pt>
                <c:pt idx="65">
                  <c:v>0.0244560662920438</c:v>
                </c:pt>
                <c:pt idx="66">
                  <c:v>0.00896769051088716</c:v>
                </c:pt>
                <c:pt idx="67">
                  <c:v>0.0518218734555342</c:v>
                </c:pt>
                <c:pt idx="68">
                  <c:v>0.005239429800517</c:v>
                </c:pt>
                <c:pt idx="69">
                  <c:v>0.053502523738882</c:v>
                </c:pt>
                <c:pt idx="70">
                  <c:v>0.0233489155420615</c:v>
                </c:pt>
                <c:pt idx="71">
                  <c:v>0.00773250231289968</c:v>
                </c:pt>
                <c:pt idx="72">
                  <c:v>0.0348664553391977</c:v>
                </c:pt>
                <c:pt idx="73">
                  <c:v>0.010235970487659</c:v>
                </c:pt>
                <c:pt idx="74">
                  <c:v>0.0494594077291514</c:v>
                </c:pt>
                <c:pt idx="75">
                  <c:v>0.0353930104751757</c:v>
                </c:pt>
                <c:pt idx="76">
                  <c:v>0.053169388681392</c:v>
                </c:pt>
                <c:pt idx="77">
                  <c:v>0.0454356857281916</c:v>
                </c:pt>
                <c:pt idx="78">
                  <c:v>0.0555254978077297</c:v>
                </c:pt>
                <c:pt idx="79">
                  <c:v>0.0589234983639275</c:v>
                </c:pt>
                <c:pt idx="80">
                  <c:v>0.0725213084772859</c:v>
                </c:pt>
                <c:pt idx="81">
                  <c:v>0.0250224285043554</c:v>
                </c:pt>
                <c:pt idx="82">
                  <c:v>0.0675073498050898</c:v>
                </c:pt>
                <c:pt idx="83">
                  <c:v>0.0371845141435187</c:v>
                </c:pt>
                <c:pt idx="84">
                  <c:v>0.000547512594537608</c:v>
                </c:pt>
                <c:pt idx="85">
                  <c:v>0.0189973799469787</c:v>
                </c:pt>
                <c:pt idx="86">
                  <c:v>0.00943807558187319</c:v>
                </c:pt>
                <c:pt idx="87">
                  <c:v>0.0751697937125639</c:v>
                </c:pt>
                <c:pt idx="88">
                  <c:v>0.000757205693491174</c:v>
                </c:pt>
                <c:pt idx="89">
                  <c:v>0.0012104778070582</c:v>
                </c:pt>
                <c:pt idx="90">
                  <c:v>0.0546184936597582</c:v>
                </c:pt>
                <c:pt idx="91">
                  <c:v>0.031944882007122</c:v>
                </c:pt>
                <c:pt idx="92">
                  <c:v>0.053393924272976</c:v>
                </c:pt>
                <c:pt idx="93">
                  <c:v>0.0639442401557448</c:v>
                </c:pt>
                <c:pt idx="94">
                  <c:v>0.0470778970007905</c:v>
                </c:pt>
                <c:pt idx="95">
                  <c:v>0.0440330705858276</c:v>
                </c:pt>
                <c:pt idx="96">
                  <c:v>0.0341913686668353</c:v>
                </c:pt>
                <c:pt idx="97">
                  <c:v>0.0594016618014493</c:v>
                </c:pt>
                <c:pt idx="98">
                  <c:v>0.0381843582760282</c:v>
                </c:pt>
                <c:pt idx="99">
                  <c:v>0.000816485954007702</c:v>
                </c:pt>
                <c:pt idx="100">
                  <c:v>0.00453678750088264</c:v>
                </c:pt>
                <c:pt idx="101">
                  <c:v>0.0401025885768608</c:v>
                </c:pt>
                <c:pt idx="102">
                  <c:v>0.0401768398771977</c:v>
                </c:pt>
                <c:pt idx="103">
                  <c:v>0.0197347779914422</c:v>
                </c:pt>
                <c:pt idx="104">
                  <c:v>0.0663894557028953</c:v>
                </c:pt>
                <c:pt idx="105">
                  <c:v>0.0211477201054285</c:v>
                </c:pt>
                <c:pt idx="106">
                  <c:v>0.0193789534912868</c:v>
                </c:pt>
                <c:pt idx="107">
                  <c:v>0.0526334693102288</c:v>
                </c:pt>
                <c:pt idx="108">
                  <c:v>0.0693493196203227</c:v>
                </c:pt>
                <c:pt idx="109">
                  <c:v>0.0361569019313092</c:v>
                </c:pt>
                <c:pt idx="110">
                  <c:v>0.00488518202965792</c:v>
                </c:pt>
                <c:pt idx="111">
                  <c:v>0.00187555711116307</c:v>
                </c:pt>
                <c:pt idx="112">
                  <c:v>0.0045259709802681</c:v>
                </c:pt>
                <c:pt idx="113">
                  <c:v>0.0443833080312683</c:v>
                </c:pt>
                <c:pt idx="114">
                  <c:v>0.0439350468614849</c:v>
                </c:pt>
                <c:pt idx="115">
                  <c:v>0.0661186521714963</c:v>
                </c:pt>
                <c:pt idx="116">
                  <c:v>0.0617523596688386</c:v>
                </c:pt>
                <c:pt idx="117">
                  <c:v>0.059906008135758</c:v>
                </c:pt>
                <c:pt idx="118">
                  <c:v>0.0446781083252756</c:v>
                </c:pt>
                <c:pt idx="119">
                  <c:v>0.049078261924445</c:v>
                </c:pt>
                <c:pt idx="120">
                  <c:v>0.0463918320408346</c:v>
                </c:pt>
                <c:pt idx="121">
                  <c:v>0.00677796154169339</c:v>
                </c:pt>
                <c:pt idx="122">
                  <c:v>0.0308728695517031</c:v>
                </c:pt>
                <c:pt idx="123">
                  <c:v>0.0457738278674735</c:v>
                </c:pt>
                <c:pt idx="124">
                  <c:v>0.0741924615966226</c:v>
                </c:pt>
                <c:pt idx="125">
                  <c:v>0.0171104570057799</c:v>
                </c:pt>
                <c:pt idx="126">
                  <c:v>0.0265483064816245</c:v>
                </c:pt>
                <c:pt idx="127">
                  <c:v>0.0194402228367238</c:v>
                </c:pt>
                <c:pt idx="128">
                  <c:v>0.0785017159893049</c:v>
                </c:pt>
                <c:pt idx="129">
                  <c:v>0.119838637787606</c:v>
                </c:pt>
                <c:pt idx="130">
                  <c:v>0.0942485021483355</c:v>
                </c:pt>
                <c:pt idx="131">
                  <c:v>0.127979190066643</c:v>
                </c:pt>
                <c:pt idx="132">
                  <c:v>0.131297455324707</c:v>
                </c:pt>
                <c:pt idx="133">
                  <c:v>0.150320398364646</c:v>
                </c:pt>
                <c:pt idx="134">
                  <c:v>0.10891054298202</c:v>
                </c:pt>
                <c:pt idx="135">
                  <c:v>0.153031745309356</c:v>
                </c:pt>
                <c:pt idx="136">
                  <c:v>0.144015376827887</c:v>
                </c:pt>
                <c:pt idx="137">
                  <c:v>0.116300121379833</c:v>
                </c:pt>
                <c:pt idx="138">
                  <c:v>0.0844088359663101</c:v>
                </c:pt>
                <c:pt idx="139">
                  <c:v>0.130753904576637</c:v>
                </c:pt>
                <c:pt idx="140">
                  <c:v>0.146172523386887</c:v>
                </c:pt>
                <c:pt idx="141">
                  <c:v>0.118202645132196</c:v>
                </c:pt>
                <c:pt idx="142">
                  <c:v>0.119171583203595</c:v>
                </c:pt>
                <c:pt idx="143">
                  <c:v>0.085983851527296</c:v>
                </c:pt>
                <c:pt idx="144">
                  <c:v>0.106836317613052</c:v>
                </c:pt>
                <c:pt idx="145">
                  <c:v>0.128822579314203</c:v>
                </c:pt>
                <c:pt idx="146">
                  <c:v>0.126247808192749</c:v>
                </c:pt>
                <c:pt idx="147">
                  <c:v>0.129594731757066</c:v>
                </c:pt>
                <c:pt idx="148">
                  <c:v>0.0999338348255578</c:v>
                </c:pt>
                <c:pt idx="149">
                  <c:v>0.0831132565896163</c:v>
                </c:pt>
                <c:pt idx="150">
                  <c:v>0.138652507695881</c:v>
                </c:pt>
                <c:pt idx="151">
                  <c:v>0.104753484846836</c:v>
                </c:pt>
                <c:pt idx="152">
                  <c:v>0.111437909746826</c:v>
                </c:pt>
                <c:pt idx="153">
                  <c:v>0.130537263982571</c:v>
                </c:pt>
                <c:pt idx="154">
                  <c:v>0.0830682966587154</c:v>
                </c:pt>
                <c:pt idx="155">
                  <c:v>0.148846440937468</c:v>
                </c:pt>
                <c:pt idx="156">
                  <c:v>0.0808168029277629</c:v>
                </c:pt>
                <c:pt idx="157">
                  <c:v>0.0908733157673191</c:v>
                </c:pt>
                <c:pt idx="158">
                  <c:v>0.0772257497940895</c:v>
                </c:pt>
                <c:pt idx="159">
                  <c:v>0.143857221834422</c:v>
                </c:pt>
                <c:pt idx="160">
                  <c:v>0.110361657241256</c:v>
                </c:pt>
                <c:pt idx="161">
                  <c:v>0.0959524351471792</c:v>
                </c:pt>
                <c:pt idx="162">
                  <c:v>0.142501720041611</c:v>
                </c:pt>
                <c:pt idx="163">
                  <c:v>0.0941611194066334</c:v>
                </c:pt>
                <c:pt idx="164">
                  <c:v>0.1082874681218</c:v>
                </c:pt>
                <c:pt idx="165">
                  <c:v>0.122328431017416</c:v>
                </c:pt>
                <c:pt idx="166">
                  <c:v>0.113855164173703</c:v>
                </c:pt>
                <c:pt idx="167">
                  <c:v>0.131694969289592</c:v>
                </c:pt>
                <c:pt idx="168">
                  <c:v>0.131608380145004</c:v>
                </c:pt>
                <c:pt idx="169">
                  <c:v>0.14586380404879</c:v>
                </c:pt>
                <c:pt idx="170">
                  <c:v>0.102410936094525</c:v>
                </c:pt>
                <c:pt idx="171">
                  <c:v>0.101570142053958</c:v>
                </c:pt>
                <c:pt idx="172">
                  <c:v>0.113459667848634</c:v>
                </c:pt>
                <c:pt idx="173">
                  <c:v>0.0934271212992355</c:v>
                </c:pt>
                <c:pt idx="174">
                  <c:v>0.143056926206201</c:v>
                </c:pt>
                <c:pt idx="175">
                  <c:v>0.130943335978102</c:v>
                </c:pt>
                <c:pt idx="176">
                  <c:v>0.111428362110874</c:v>
                </c:pt>
                <c:pt idx="177">
                  <c:v>0.101752332936179</c:v>
                </c:pt>
                <c:pt idx="178">
                  <c:v>0.153101174224086</c:v>
                </c:pt>
                <c:pt idx="179">
                  <c:v>0.0827502797469879</c:v>
                </c:pt>
                <c:pt idx="180">
                  <c:v>0.150472934078529</c:v>
                </c:pt>
                <c:pt idx="181">
                  <c:v>0.127478328051307</c:v>
                </c:pt>
                <c:pt idx="182">
                  <c:v>0.128145225572546</c:v>
                </c:pt>
                <c:pt idx="183">
                  <c:v>0.0934427991862118</c:v>
                </c:pt>
                <c:pt idx="184">
                  <c:v>0.145866554283365</c:v>
                </c:pt>
                <c:pt idx="185">
                  <c:v>0.141348079950579</c:v>
                </c:pt>
                <c:pt idx="186">
                  <c:v>0.0944439996955675</c:v>
                </c:pt>
                <c:pt idx="187">
                  <c:v>0.133737059338693</c:v>
                </c:pt>
                <c:pt idx="188">
                  <c:v>0.129437691700886</c:v>
                </c:pt>
                <c:pt idx="189">
                  <c:v>0.0829725437305703</c:v>
                </c:pt>
                <c:pt idx="190">
                  <c:v>0.150427473078816</c:v>
                </c:pt>
                <c:pt idx="191">
                  <c:v>0.126547707465475</c:v>
                </c:pt>
                <c:pt idx="192">
                  <c:v>0.0910436994949833</c:v>
                </c:pt>
                <c:pt idx="193">
                  <c:v>0.0915665221041548</c:v>
                </c:pt>
                <c:pt idx="194">
                  <c:v>0.136180533596517</c:v>
                </c:pt>
                <c:pt idx="195">
                  <c:v>0.131061741467648</c:v>
                </c:pt>
                <c:pt idx="196">
                  <c:v>0.0845347411311571</c:v>
                </c:pt>
                <c:pt idx="197">
                  <c:v>0.112021005224563</c:v>
                </c:pt>
                <c:pt idx="198">
                  <c:v>0.118523289826164</c:v>
                </c:pt>
                <c:pt idx="199">
                  <c:v>0.138820510960222</c:v>
                </c:pt>
                <c:pt idx="200">
                  <c:v>0.133815078248351</c:v>
                </c:pt>
                <c:pt idx="201">
                  <c:v>0.0783263210499468</c:v>
                </c:pt>
                <c:pt idx="202">
                  <c:v>0.130538307233812</c:v>
                </c:pt>
                <c:pt idx="203">
                  <c:v>0.0893797949923888</c:v>
                </c:pt>
                <c:pt idx="204">
                  <c:v>0.098249230599218</c:v>
                </c:pt>
                <c:pt idx="205">
                  <c:v>0.149776571304907</c:v>
                </c:pt>
                <c:pt idx="206">
                  <c:v>0.152763929983421</c:v>
                </c:pt>
                <c:pt idx="207">
                  <c:v>0.150782404069664</c:v>
                </c:pt>
                <c:pt idx="208">
                  <c:v>0.148595896054842</c:v>
                </c:pt>
                <c:pt idx="209">
                  <c:v>0.0869585032879224</c:v>
                </c:pt>
                <c:pt idx="210">
                  <c:v>0.080268338526342</c:v>
                </c:pt>
                <c:pt idx="211">
                  <c:v>0.10162568775312</c:v>
                </c:pt>
                <c:pt idx="212">
                  <c:v>0.1016886433388</c:v>
                </c:pt>
                <c:pt idx="213">
                  <c:v>0.112774004543823</c:v>
                </c:pt>
                <c:pt idx="214">
                  <c:v>0.145357455387852</c:v>
                </c:pt>
                <c:pt idx="215">
                  <c:v>0.143426379565208</c:v>
                </c:pt>
                <c:pt idx="216">
                  <c:v>0.109946434613693</c:v>
                </c:pt>
                <c:pt idx="217">
                  <c:v>0.133662831365695</c:v>
                </c:pt>
                <c:pt idx="218">
                  <c:v>0.146378574944187</c:v>
                </c:pt>
                <c:pt idx="219">
                  <c:v>0.146091084833344</c:v>
                </c:pt>
                <c:pt idx="220">
                  <c:v>0.0995168756345136</c:v>
                </c:pt>
                <c:pt idx="221">
                  <c:v>0.13514735365901</c:v>
                </c:pt>
                <c:pt idx="222">
                  <c:v>0.106740915431228</c:v>
                </c:pt>
                <c:pt idx="223">
                  <c:v>0.10341881740049</c:v>
                </c:pt>
                <c:pt idx="224">
                  <c:v>0.0893326916965199</c:v>
                </c:pt>
                <c:pt idx="225">
                  <c:v>0.118288988091337</c:v>
                </c:pt>
                <c:pt idx="226">
                  <c:v>0.0871030820039953</c:v>
                </c:pt>
                <c:pt idx="227">
                  <c:v>0.121903747158978</c:v>
                </c:pt>
                <c:pt idx="228">
                  <c:v>0.139026402539823</c:v>
                </c:pt>
                <c:pt idx="229">
                  <c:v>0.117969154749633</c:v>
                </c:pt>
                <c:pt idx="230">
                  <c:v>0.200927861558475</c:v>
                </c:pt>
                <c:pt idx="231">
                  <c:v>0.193351189246555</c:v>
                </c:pt>
                <c:pt idx="232">
                  <c:v>0.21901499156644</c:v>
                </c:pt>
                <c:pt idx="233">
                  <c:v>0.229187312198908</c:v>
                </c:pt>
                <c:pt idx="234">
                  <c:v>0.167067876057011</c:v>
                </c:pt>
                <c:pt idx="235">
                  <c:v>0.175854397084215</c:v>
                </c:pt>
                <c:pt idx="236">
                  <c:v>0.219732611471249</c:v>
                </c:pt>
                <c:pt idx="237">
                  <c:v>0.187411220784449</c:v>
                </c:pt>
                <c:pt idx="238">
                  <c:v>0.183143827429725</c:v>
                </c:pt>
                <c:pt idx="239">
                  <c:v>0.219776938448419</c:v>
                </c:pt>
                <c:pt idx="240">
                  <c:v>0.211967448851009</c:v>
                </c:pt>
                <c:pt idx="241">
                  <c:v>0.154324008874067</c:v>
                </c:pt>
                <c:pt idx="242">
                  <c:v>0.199878847280632</c:v>
                </c:pt>
                <c:pt idx="243">
                  <c:v>0.190993494365252</c:v>
                </c:pt>
                <c:pt idx="244">
                  <c:v>0.166931844998753</c:v>
                </c:pt>
                <c:pt idx="245">
                  <c:v>0.171798505138096</c:v>
                </c:pt>
                <c:pt idx="246">
                  <c:v>0.160143494561875</c:v>
                </c:pt>
                <c:pt idx="247">
                  <c:v>0.181968715931696</c:v>
                </c:pt>
                <c:pt idx="248">
                  <c:v>0.258948534317536</c:v>
                </c:pt>
                <c:pt idx="249">
                  <c:v>0.268929236124826</c:v>
                </c:pt>
                <c:pt idx="250">
                  <c:v>0.306288935599615</c:v>
                </c:pt>
                <c:pt idx="251">
                  <c:v>0.271559639472246</c:v>
                </c:pt>
                <c:pt idx="252">
                  <c:v>0.272765571236171</c:v>
                </c:pt>
                <c:pt idx="253">
                  <c:v>0.235097399678524</c:v>
                </c:pt>
                <c:pt idx="254">
                  <c:v>0.289622209081887</c:v>
                </c:pt>
                <c:pt idx="255">
                  <c:v>0.230701956794142</c:v>
                </c:pt>
                <c:pt idx="256">
                  <c:v>0.248915974778459</c:v>
                </c:pt>
                <c:pt idx="257">
                  <c:v>0.300800610262936</c:v>
                </c:pt>
                <c:pt idx="258">
                  <c:v>0.253483361110522</c:v>
                </c:pt>
                <c:pt idx="259">
                  <c:v>0.270897035997832</c:v>
                </c:pt>
                <c:pt idx="260">
                  <c:v>0.25093516092866</c:v>
                </c:pt>
                <c:pt idx="261">
                  <c:v>0.260319373950955</c:v>
                </c:pt>
                <c:pt idx="262">
                  <c:v>0.302357243394151</c:v>
                </c:pt>
                <c:pt idx="263">
                  <c:v>0.263505042026411</c:v>
                </c:pt>
                <c:pt idx="264">
                  <c:v>0.250909152884661</c:v>
                </c:pt>
                <c:pt idx="265">
                  <c:v>0.306751259769609</c:v>
                </c:pt>
                <c:pt idx="266">
                  <c:v>0.306219089218623</c:v>
                </c:pt>
                <c:pt idx="267">
                  <c:v>0.256400705291838</c:v>
                </c:pt>
                <c:pt idx="268">
                  <c:v>0.285202920486134</c:v>
                </c:pt>
                <c:pt idx="269">
                  <c:v>0.264609991984387</c:v>
                </c:pt>
                <c:pt idx="270">
                  <c:v>0.237566738144863</c:v>
                </c:pt>
                <c:pt idx="271">
                  <c:v>0.279164758463493</c:v>
                </c:pt>
                <c:pt idx="272">
                  <c:v>0.25839447376151</c:v>
                </c:pt>
                <c:pt idx="273">
                  <c:v>0.301961297160252</c:v>
                </c:pt>
                <c:pt idx="274">
                  <c:v>0.298317429066569</c:v>
                </c:pt>
                <c:pt idx="275">
                  <c:v>0.282173482682243</c:v>
                </c:pt>
                <c:pt idx="276">
                  <c:v>0.286306037104474</c:v>
                </c:pt>
                <c:pt idx="277">
                  <c:v>0.243637901844586</c:v>
                </c:pt>
                <c:pt idx="278">
                  <c:v>0.251344876455596</c:v>
                </c:pt>
                <c:pt idx="279">
                  <c:v>0.232472506605686</c:v>
                </c:pt>
                <c:pt idx="280">
                  <c:v>0.27967635395893</c:v>
                </c:pt>
                <c:pt idx="281">
                  <c:v>0.297677460788125</c:v>
                </c:pt>
                <c:pt idx="282">
                  <c:v>0.302870357424184</c:v>
                </c:pt>
                <c:pt idx="283">
                  <c:v>0.249499134397755</c:v>
                </c:pt>
                <c:pt idx="284">
                  <c:v>0.276881539842928</c:v>
                </c:pt>
                <c:pt idx="285">
                  <c:v>0.264649083120419</c:v>
                </c:pt>
                <c:pt idx="286">
                  <c:v>0.269255753207208</c:v>
                </c:pt>
                <c:pt idx="287">
                  <c:v>0.2805010887631</c:v>
                </c:pt>
                <c:pt idx="288">
                  <c:v>0.230792062092137</c:v>
                </c:pt>
                <c:pt idx="289">
                  <c:v>0.238700082741361</c:v>
                </c:pt>
                <c:pt idx="290">
                  <c:v>0.267540003430253</c:v>
                </c:pt>
                <c:pt idx="291">
                  <c:v>0.23202590685888</c:v>
                </c:pt>
                <c:pt idx="292">
                  <c:v>0.271486107440881</c:v>
                </c:pt>
                <c:pt idx="293">
                  <c:v>0.290523173278986</c:v>
                </c:pt>
                <c:pt idx="294">
                  <c:v>0.30261519252948</c:v>
                </c:pt>
                <c:pt idx="295">
                  <c:v>0.256721068060351</c:v>
                </c:pt>
                <c:pt idx="296">
                  <c:v>0.275635981253535</c:v>
                </c:pt>
                <c:pt idx="297">
                  <c:v>0.298877148167106</c:v>
                </c:pt>
                <c:pt idx="298">
                  <c:v>0.242212142146127</c:v>
                </c:pt>
                <c:pt idx="299">
                  <c:v>0.242941129669615</c:v>
                </c:pt>
                <c:pt idx="300">
                  <c:v>0.269434910383194</c:v>
                </c:pt>
                <c:pt idx="301">
                  <c:v>0.278916904833369</c:v>
                </c:pt>
                <c:pt idx="302">
                  <c:v>0.238006032162014</c:v>
                </c:pt>
                <c:pt idx="303">
                  <c:v>0.241566465876354</c:v>
                </c:pt>
                <c:pt idx="304">
                  <c:v>0.303251597563697</c:v>
                </c:pt>
                <c:pt idx="305">
                  <c:v>0.2797518974452</c:v>
                </c:pt>
                <c:pt idx="306">
                  <c:v>0.249044237192494</c:v>
                </c:pt>
                <c:pt idx="307">
                  <c:v>0.243075988632017</c:v>
                </c:pt>
                <c:pt idx="308">
                  <c:v>0.24900278154042</c:v>
                </c:pt>
                <c:pt idx="309">
                  <c:v>0.282456776290276</c:v>
                </c:pt>
                <c:pt idx="310">
                  <c:v>0.30236564004269</c:v>
                </c:pt>
                <c:pt idx="311">
                  <c:v>0.262568441323617</c:v>
                </c:pt>
                <c:pt idx="312">
                  <c:v>0.265564563578647</c:v>
                </c:pt>
                <c:pt idx="313">
                  <c:v>0.266216587779581</c:v>
                </c:pt>
                <c:pt idx="314">
                  <c:v>0.265290208580491</c:v>
                </c:pt>
                <c:pt idx="315">
                  <c:v>0.305548810805395</c:v>
                </c:pt>
                <c:pt idx="316">
                  <c:v>0.25973342898862</c:v>
                </c:pt>
                <c:pt idx="317">
                  <c:v>0.295329268769293</c:v>
                </c:pt>
                <c:pt idx="318">
                  <c:v>0.249614781863955</c:v>
                </c:pt>
                <c:pt idx="319">
                  <c:v>0.250659898944286</c:v>
                </c:pt>
                <c:pt idx="320">
                  <c:v>0.232504850738666</c:v>
                </c:pt>
                <c:pt idx="321">
                  <c:v>0.296131265783571</c:v>
                </c:pt>
                <c:pt idx="322">
                  <c:v>0.239985704445289</c:v>
                </c:pt>
                <c:pt idx="323">
                  <c:v>0.25709753115609</c:v>
                </c:pt>
                <c:pt idx="324">
                  <c:v>0.247921464480222</c:v>
                </c:pt>
                <c:pt idx="325">
                  <c:v>0.238143983707312</c:v>
                </c:pt>
                <c:pt idx="326">
                  <c:v>0.27101482025346</c:v>
                </c:pt>
                <c:pt idx="327">
                  <c:v>0.29816154222905</c:v>
                </c:pt>
                <c:pt idx="328">
                  <c:v>0.284566675777973</c:v>
                </c:pt>
                <c:pt idx="329">
                  <c:v>0.234992298772286</c:v>
                </c:pt>
                <c:pt idx="330">
                  <c:v>0.244424172501748</c:v>
                </c:pt>
                <c:pt idx="331">
                  <c:v>0.280462556103908</c:v>
                </c:pt>
                <c:pt idx="332">
                  <c:v>0.241245881351956</c:v>
                </c:pt>
                <c:pt idx="333">
                  <c:v>0.238639951327967</c:v>
                </c:pt>
                <c:pt idx="334">
                  <c:v>0.24761883714323</c:v>
                </c:pt>
                <c:pt idx="335">
                  <c:v>0.253677261004583</c:v>
                </c:pt>
                <c:pt idx="336">
                  <c:v>0.252249625725104</c:v>
                </c:pt>
                <c:pt idx="337">
                  <c:v>0.269650941621828</c:v>
                </c:pt>
                <c:pt idx="338">
                  <c:v>0.265101199788604</c:v>
                </c:pt>
                <c:pt idx="339">
                  <c:v>0.288696541567239</c:v>
                </c:pt>
                <c:pt idx="340">
                  <c:v>0.277924407114927</c:v>
                </c:pt>
                <c:pt idx="341">
                  <c:v>0.302908662414443</c:v>
                </c:pt>
                <c:pt idx="342">
                  <c:v>0.240048984115812</c:v>
                </c:pt>
                <c:pt idx="343">
                  <c:v>0.271902169742766</c:v>
                </c:pt>
                <c:pt idx="344">
                  <c:v>0.303459451861009</c:v>
                </c:pt>
                <c:pt idx="345">
                  <c:v>0.263867019995834</c:v>
                </c:pt>
                <c:pt idx="346">
                  <c:v>0.28313156619429</c:v>
                </c:pt>
                <c:pt idx="347">
                  <c:v>0.248520498851338</c:v>
                </c:pt>
                <c:pt idx="348">
                  <c:v>0.243971922109017</c:v>
                </c:pt>
                <c:pt idx="349">
                  <c:v>0.273259556151309</c:v>
                </c:pt>
                <c:pt idx="350">
                  <c:v>0.235504282846558</c:v>
                </c:pt>
                <c:pt idx="351">
                  <c:v>0.290333086087597</c:v>
                </c:pt>
                <c:pt idx="352">
                  <c:v>0.26757298561778</c:v>
                </c:pt>
                <c:pt idx="353">
                  <c:v>0.235537743590204</c:v>
                </c:pt>
                <c:pt idx="354">
                  <c:v>0.291666021245865</c:v>
                </c:pt>
                <c:pt idx="355">
                  <c:v>0.28622178720371</c:v>
                </c:pt>
                <c:pt idx="356">
                  <c:v>0.239092355086805</c:v>
                </c:pt>
                <c:pt idx="357">
                  <c:v>0.287709775322756</c:v>
                </c:pt>
                <c:pt idx="358">
                  <c:v>0.282073118646557</c:v>
                </c:pt>
                <c:pt idx="359">
                  <c:v>0.232439092683209</c:v>
                </c:pt>
                <c:pt idx="360">
                  <c:v>0.266603782888071</c:v>
                </c:pt>
                <c:pt idx="361">
                  <c:v>0.233675989881342</c:v>
                </c:pt>
                <c:pt idx="362">
                  <c:v>0.266364972090612</c:v>
                </c:pt>
                <c:pt idx="363">
                  <c:v>0.24500524720354</c:v>
                </c:pt>
                <c:pt idx="364">
                  <c:v>0.26674245435292</c:v>
                </c:pt>
                <c:pt idx="365">
                  <c:v>0.26154961246865</c:v>
                </c:pt>
                <c:pt idx="366">
                  <c:v>0.252168565576148</c:v>
                </c:pt>
                <c:pt idx="367">
                  <c:v>0.230640571401878</c:v>
                </c:pt>
                <c:pt idx="368">
                  <c:v>0.247825556381878</c:v>
                </c:pt>
                <c:pt idx="369">
                  <c:v>0.28914822267499</c:v>
                </c:pt>
                <c:pt idx="370">
                  <c:v>0.25055235375449</c:v>
                </c:pt>
                <c:pt idx="371">
                  <c:v>0.266133906317723</c:v>
                </c:pt>
                <c:pt idx="372">
                  <c:v>0.260139750424747</c:v>
                </c:pt>
                <c:pt idx="373">
                  <c:v>0.288950493748554</c:v>
                </c:pt>
                <c:pt idx="374">
                  <c:v>0.258215361358749</c:v>
                </c:pt>
                <c:pt idx="375">
                  <c:v>0.26281040809726</c:v>
                </c:pt>
                <c:pt idx="376">
                  <c:v>0.267326480258197</c:v>
                </c:pt>
                <c:pt idx="377">
                  <c:v>0.252769787952204</c:v>
                </c:pt>
                <c:pt idx="378">
                  <c:v>0.240601958614833</c:v>
                </c:pt>
                <c:pt idx="379">
                  <c:v>0.279237687782888</c:v>
                </c:pt>
                <c:pt idx="380">
                  <c:v>0.238404045740945</c:v>
                </c:pt>
                <c:pt idx="381">
                  <c:v>0.241004649036484</c:v>
                </c:pt>
                <c:pt idx="382">
                  <c:v>0.299427096080438</c:v>
                </c:pt>
                <c:pt idx="383">
                  <c:v>0.282433844668193</c:v>
                </c:pt>
                <c:pt idx="384">
                  <c:v>0.266348313891131</c:v>
                </c:pt>
                <c:pt idx="385">
                  <c:v>0.261487906465662</c:v>
                </c:pt>
                <c:pt idx="386">
                  <c:v>0.26004698194048</c:v>
                </c:pt>
                <c:pt idx="387">
                  <c:v>0.233859959689527</c:v>
                </c:pt>
                <c:pt idx="388">
                  <c:v>0.233019462201769</c:v>
                </c:pt>
                <c:pt idx="389">
                  <c:v>0.292392000120684</c:v>
                </c:pt>
                <c:pt idx="390">
                  <c:v>0.291083738286927</c:v>
                </c:pt>
                <c:pt idx="391">
                  <c:v>0.295956212252779</c:v>
                </c:pt>
                <c:pt idx="392">
                  <c:v>0.247881390244742</c:v>
                </c:pt>
                <c:pt idx="393">
                  <c:v>0.275769014397278</c:v>
                </c:pt>
                <c:pt idx="394">
                  <c:v>0.234270994105155</c:v>
                </c:pt>
                <c:pt idx="395">
                  <c:v>0.295149468899531</c:v>
                </c:pt>
                <c:pt idx="396">
                  <c:v>0.25817224913678</c:v>
                </c:pt>
                <c:pt idx="397">
                  <c:v>0.305731465826905</c:v>
                </c:pt>
                <c:pt idx="398">
                  <c:v>0.282478817254539</c:v>
                </c:pt>
                <c:pt idx="399">
                  <c:v>0.235463703051463</c:v>
                </c:pt>
                <c:pt idx="400">
                  <c:v>0.276947685436754</c:v>
                </c:pt>
                <c:pt idx="401">
                  <c:v>0.29739893347782</c:v>
                </c:pt>
                <c:pt idx="402">
                  <c:v>0.26022368996542</c:v>
                </c:pt>
                <c:pt idx="403">
                  <c:v>0.248971366093662</c:v>
                </c:pt>
                <c:pt idx="404">
                  <c:v>0.242934067993036</c:v>
                </c:pt>
                <c:pt idx="405">
                  <c:v>0.268310909809862</c:v>
                </c:pt>
                <c:pt idx="406">
                  <c:v>0.283387281156838</c:v>
                </c:pt>
                <c:pt idx="407">
                  <c:v>0.265685118898285</c:v>
                </c:pt>
                <c:pt idx="408">
                  <c:v>0.258722525264798</c:v>
                </c:pt>
                <c:pt idx="409">
                  <c:v>0.299355314758005</c:v>
                </c:pt>
                <c:pt idx="410">
                  <c:v>0.271350728451572</c:v>
                </c:pt>
                <c:pt idx="411">
                  <c:v>0.291095084881035</c:v>
                </c:pt>
                <c:pt idx="412">
                  <c:v>0.23760418869079</c:v>
                </c:pt>
                <c:pt idx="413">
                  <c:v>0.250232896631527</c:v>
                </c:pt>
                <c:pt idx="414">
                  <c:v>0.24950631695814</c:v>
                </c:pt>
                <c:pt idx="415">
                  <c:v>0.264987036634141</c:v>
                </c:pt>
                <c:pt idx="416">
                  <c:v>0.258163187031024</c:v>
                </c:pt>
                <c:pt idx="417">
                  <c:v>0.264716149707423</c:v>
                </c:pt>
                <c:pt idx="418">
                  <c:v>0.23732406342362</c:v>
                </c:pt>
                <c:pt idx="419">
                  <c:v>0.250167931517196</c:v>
                </c:pt>
                <c:pt idx="420">
                  <c:v>0.262888013855519</c:v>
                </c:pt>
                <c:pt idx="421">
                  <c:v>0.300432603794339</c:v>
                </c:pt>
                <c:pt idx="422">
                  <c:v>0.239757558673533</c:v>
                </c:pt>
                <c:pt idx="423">
                  <c:v>0.246552154565738</c:v>
                </c:pt>
                <c:pt idx="424">
                  <c:v>0.24171166586514</c:v>
                </c:pt>
                <c:pt idx="425">
                  <c:v>0.279469075031822</c:v>
                </c:pt>
                <c:pt idx="426">
                  <c:v>0.246761571150619</c:v>
                </c:pt>
                <c:pt idx="427">
                  <c:v>0.236340048848446</c:v>
                </c:pt>
                <c:pt idx="428">
                  <c:v>0.259398308545863</c:v>
                </c:pt>
                <c:pt idx="429">
                  <c:v>0.269764145813525</c:v>
                </c:pt>
                <c:pt idx="430">
                  <c:v>0.244970562429895</c:v>
                </c:pt>
                <c:pt idx="431">
                  <c:v>0.248331696931018</c:v>
                </c:pt>
                <c:pt idx="432">
                  <c:v>0.299082710207498</c:v>
                </c:pt>
                <c:pt idx="433">
                  <c:v>0.249050261879404</c:v>
                </c:pt>
                <c:pt idx="434">
                  <c:v>0.254573630128854</c:v>
                </c:pt>
                <c:pt idx="435">
                  <c:v>0.361680201738167</c:v>
                </c:pt>
                <c:pt idx="436">
                  <c:v>0.308035313453883</c:v>
                </c:pt>
                <c:pt idx="437">
                  <c:v>0.343745501055462</c:v>
                </c:pt>
                <c:pt idx="438">
                  <c:v>0.310325368840025</c:v>
                </c:pt>
                <c:pt idx="439">
                  <c:v>0.339091537668562</c:v>
                </c:pt>
                <c:pt idx="440">
                  <c:v>0.373054537167223</c:v>
                </c:pt>
                <c:pt idx="441">
                  <c:v>0.356583507878802</c:v>
                </c:pt>
                <c:pt idx="442">
                  <c:v>0.34391300070336</c:v>
                </c:pt>
                <c:pt idx="443">
                  <c:v>0.382307159757794</c:v>
                </c:pt>
                <c:pt idx="444">
                  <c:v>0.370422527929177</c:v>
                </c:pt>
                <c:pt idx="445">
                  <c:v>0.318227622957315</c:v>
                </c:pt>
                <c:pt idx="446">
                  <c:v>0.321618571769893</c:v>
                </c:pt>
                <c:pt idx="447">
                  <c:v>0.354875313950097</c:v>
                </c:pt>
                <c:pt idx="448">
                  <c:v>0.328065240655766</c:v>
                </c:pt>
                <c:pt idx="449">
                  <c:v>0.331930554995964</c:v>
                </c:pt>
                <c:pt idx="450">
                  <c:v>0.384084181277045</c:v>
                </c:pt>
                <c:pt idx="451">
                  <c:v>0.343083270960775</c:v>
                </c:pt>
                <c:pt idx="452">
                  <c:v>0.328503338877456</c:v>
                </c:pt>
                <c:pt idx="453">
                  <c:v>0.313075532037406</c:v>
                </c:pt>
                <c:pt idx="454">
                  <c:v>0.316083001762353</c:v>
                </c:pt>
                <c:pt idx="455">
                  <c:v>0.332225964494954</c:v>
                </c:pt>
                <c:pt idx="456">
                  <c:v>0.32626841222846</c:v>
                </c:pt>
                <c:pt idx="457">
                  <c:v>0.313674109109565</c:v>
                </c:pt>
                <c:pt idx="458">
                  <c:v>0.371557403943891</c:v>
                </c:pt>
                <c:pt idx="459">
                  <c:v>0.377269847819525</c:v>
                </c:pt>
                <c:pt idx="460">
                  <c:v>0.3818709053914</c:v>
                </c:pt>
                <c:pt idx="461">
                  <c:v>0.362133717148925</c:v>
                </c:pt>
                <c:pt idx="462">
                  <c:v>0.381368042020577</c:v>
                </c:pt>
                <c:pt idx="463">
                  <c:v>0.335565024283598</c:v>
                </c:pt>
                <c:pt idx="464">
                  <c:v>0.380395785864228</c:v>
                </c:pt>
                <c:pt idx="465">
                  <c:v>0.308058004089428</c:v>
                </c:pt>
                <c:pt idx="466">
                  <c:v>0.346453607035385</c:v>
                </c:pt>
                <c:pt idx="467">
                  <c:v>0.337894889593427</c:v>
                </c:pt>
                <c:pt idx="468">
                  <c:v>0.316422934992343</c:v>
                </c:pt>
                <c:pt idx="469">
                  <c:v>0.329139719260729</c:v>
                </c:pt>
                <c:pt idx="470">
                  <c:v>0.381500088355641</c:v>
                </c:pt>
                <c:pt idx="471">
                  <c:v>0.349303527346296</c:v>
                </c:pt>
                <c:pt idx="472">
                  <c:v>0.365404207246323</c:v>
                </c:pt>
                <c:pt idx="473">
                  <c:v>0.362044985578251</c:v>
                </c:pt>
                <c:pt idx="474">
                  <c:v>0.381807386656913</c:v>
                </c:pt>
                <c:pt idx="475">
                  <c:v>0.35329334357356</c:v>
                </c:pt>
                <c:pt idx="476">
                  <c:v>0.363613014938324</c:v>
                </c:pt>
                <c:pt idx="477">
                  <c:v>0.329272185835236</c:v>
                </c:pt>
                <c:pt idx="478">
                  <c:v>0.320356102278787</c:v>
                </c:pt>
                <c:pt idx="479">
                  <c:v>0.365296279370276</c:v>
                </c:pt>
                <c:pt idx="480">
                  <c:v>0.353642857552701</c:v>
                </c:pt>
                <c:pt idx="481">
                  <c:v>0.356205814869578</c:v>
                </c:pt>
                <c:pt idx="482">
                  <c:v>0.376626452902081</c:v>
                </c:pt>
                <c:pt idx="483">
                  <c:v>0.379895945732439</c:v>
                </c:pt>
                <c:pt idx="484">
                  <c:v>0.373961550391782</c:v>
                </c:pt>
                <c:pt idx="485">
                  <c:v>0.34591629290383</c:v>
                </c:pt>
                <c:pt idx="486">
                  <c:v>0.373202961145917</c:v>
                </c:pt>
                <c:pt idx="487">
                  <c:v>0.329183940771378</c:v>
                </c:pt>
                <c:pt idx="488">
                  <c:v>0.325111782871573</c:v>
                </c:pt>
                <c:pt idx="489">
                  <c:v>0.326550643736636</c:v>
                </c:pt>
                <c:pt idx="490">
                  <c:v>0.329342163098843</c:v>
                </c:pt>
                <c:pt idx="491">
                  <c:v>0.360819362095963</c:v>
                </c:pt>
                <c:pt idx="492">
                  <c:v>0.37726862279298</c:v>
                </c:pt>
                <c:pt idx="493">
                  <c:v>0.338662842997503</c:v>
                </c:pt>
                <c:pt idx="494">
                  <c:v>0.324137247451123</c:v>
                </c:pt>
                <c:pt idx="495">
                  <c:v>0.379549703651302</c:v>
                </c:pt>
                <c:pt idx="496">
                  <c:v>0.384443509783155</c:v>
                </c:pt>
                <c:pt idx="497">
                  <c:v>0.355926585056254</c:v>
                </c:pt>
                <c:pt idx="498">
                  <c:v>0.359184451977604</c:v>
                </c:pt>
                <c:pt idx="499">
                  <c:v>0.325066964150322</c:v>
                </c:pt>
                <c:pt idx="500">
                  <c:v>0.312414104871149</c:v>
                </c:pt>
                <c:pt idx="501">
                  <c:v>0.324625487293782</c:v>
                </c:pt>
                <c:pt idx="502">
                  <c:v>0.342358389691043</c:v>
                </c:pt>
                <c:pt idx="503">
                  <c:v>0.350109879249568</c:v>
                </c:pt>
                <c:pt idx="504">
                  <c:v>0.363631060393751</c:v>
                </c:pt>
                <c:pt idx="505">
                  <c:v>0.359290510411518</c:v>
                </c:pt>
                <c:pt idx="506">
                  <c:v>0.324030223428061</c:v>
                </c:pt>
                <c:pt idx="507">
                  <c:v>0.367282822898567</c:v>
                </c:pt>
                <c:pt idx="508">
                  <c:v>0.315829822058271</c:v>
                </c:pt>
                <c:pt idx="509">
                  <c:v>0.362375513537926</c:v>
                </c:pt>
                <c:pt idx="510">
                  <c:v>0.364514542961047</c:v>
                </c:pt>
                <c:pt idx="511">
                  <c:v>0.343821461538163</c:v>
                </c:pt>
                <c:pt idx="512">
                  <c:v>0.377569790375429</c:v>
                </c:pt>
                <c:pt idx="513">
                  <c:v>0.312919718815946</c:v>
                </c:pt>
                <c:pt idx="514">
                  <c:v>0.361114705497031</c:v>
                </c:pt>
                <c:pt idx="515">
                  <c:v>0.350866227902835</c:v>
                </c:pt>
                <c:pt idx="516">
                  <c:v>0.347302169643855</c:v>
                </c:pt>
                <c:pt idx="517">
                  <c:v>0.340533313481662</c:v>
                </c:pt>
                <c:pt idx="518">
                  <c:v>0.330719033380983</c:v>
                </c:pt>
                <c:pt idx="519">
                  <c:v>0.341732361958416</c:v>
                </c:pt>
                <c:pt idx="520">
                  <c:v>0.38146718352143</c:v>
                </c:pt>
                <c:pt idx="521">
                  <c:v>0.353827216685324</c:v>
                </c:pt>
                <c:pt idx="522">
                  <c:v>0.33913520068537</c:v>
                </c:pt>
                <c:pt idx="523">
                  <c:v>0.332890204304225</c:v>
                </c:pt>
                <c:pt idx="524">
                  <c:v>0.314210087482044</c:v>
                </c:pt>
                <c:pt idx="525">
                  <c:v>0.378392836012554</c:v>
                </c:pt>
                <c:pt idx="526">
                  <c:v>0.347304143339177</c:v>
                </c:pt>
                <c:pt idx="527">
                  <c:v>0.334169459280969</c:v>
                </c:pt>
                <c:pt idx="528">
                  <c:v>0.381300487208863</c:v>
                </c:pt>
                <c:pt idx="529">
                  <c:v>0.308711562531099</c:v>
                </c:pt>
                <c:pt idx="530">
                  <c:v>0.374874202071221</c:v>
                </c:pt>
                <c:pt idx="531">
                  <c:v>0.311174055815883</c:v>
                </c:pt>
                <c:pt idx="532">
                  <c:v>0.353632122516053</c:v>
                </c:pt>
                <c:pt idx="533">
                  <c:v>0.34424962173643</c:v>
                </c:pt>
                <c:pt idx="534">
                  <c:v>0.328491191938073</c:v>
                </c:pt>
                <c:pt idx="535">
                  <c:v>0.373241836939695</c:v>
                </c:pt>
                <c:pt idx="536">
                  <c:v>0.314862436580806</c:v>
                </c:pt>
                <c:pt idx="537">
                  <c:v>0.337225308230766</c:v>
                </c:pt>
                <c:pt idx="538">
                  <c:v>0.356394366326053</c:v>
                </c:pt>
                <c:pt idx="539">
                  <c:v>0.384451870258399</c:v>
                </c:pt>
                <c:pt idx="540">
                  <c:v>0.381345312366191</c:v>
                </c:pt>
                <c:pt idx="541">
                  <c:v>0.351023437295108</c:v>
                </c:pt>
                <c:pt idx="542">
                  <c:v>0.380528911054795</c:v>
                </c:pt>
                <c:pt idx="543">
                  <c:v>0.37644039426311</c:v>
                </c:pt>
                <c:pt idx="544">
                  <c:v>0.321123534290718</c:v>
                </c:pt>
                <c:pt idx="545">
                  <c:v>0.362165578238693</c:v>
                </c:pt>
                <c:pt idx="546">
                  <c:v>0.324482560676285</c:v>
                </c:pt>
                <c:pt idx="547">
                  <c:v>0.350128228674262</c:v>
                </c:pt>
                <c:pt idx="548">
                  <c:v>0.362970595944089</c:v>
                </c:pt>
                <c:pt idx="549">
                  <c:v>0.332642324724752</c:v>
                </c:pt>
                <c:pt idx="550">
                  <c:v>0.310510184155393</c:v>
                </c:pt>
                <c:pt idx="551">
                  <c:v>0.311453249044838</c:v>
                </c:pt>
                <c:pt idx="552">
                  <c:v>0.31577710923537</c:v>
                </c:pt>
                <c:pt idx="553">
                  <c:v>0.382432697318393</c:v>
                </c:pt>
                <c:pt idx="554">
                  <c:v>0.331606925596233</c:v>
                </c:pt>
                <c:pt idx="555">
                  <c:v>0.357862860948293</c:v>
                </c:pt>
                <c:pt idx="556">
                  <c:v>0.362120755960435</c:v>
                </c:pt>
                <c:pt idx="557">
                  <c:v>0.328169758091818</c:v>
                </c:pt>
                <c:pt idx="558">
                  <c:v>0.344639300674035</c:v>
                </c:pt>
                <c:pt idx="559">
                  <c:v>0.330376392038905</c:v>
                </c:pt>
                <c:pt idx="560">
                  <c:v>0.343480856352418</c:v>
                </c:pt>
                <c:pt idx="561">
                  <c:v>0.324819917227294</c:v>
                </c:pt>
                <c:pt idx="562">
                  <c:v>0.337893656208253</c:v>
                </c:pt>
                <c:pt idx="563">
                  <c:v>0.383134246232942</c:v>
                </c:pt>
                <c:pt idx="564">
                  <c:v>0.333106072582754</c:v>
                </c:pt>
                <c:pt idx="565">
                  <c:v>0.346008730462302</c:v>
                </c:pt>
                <c:pt idx="566">
                  <c:v>0.361516905093837</c:v>
                </c:pt>
                <c:pt idx="567">
                  <c:v>0.366709283183599</c:v>
                </c:pt>
                <c:pt idx="568">
                  <c:v>0.313813738033224</c:v>
                </c:pt>
                <c:pt idx="569">
                  <c:v>0.375708409579</c:v>
                </c:pt>
                <c:pt idx="570">
                  <c:v>0.396212955883918</c:v>
                </c:pt>
                <c:pt idx="571">
                  <c:v>0.454080867389556</c:v>
                </c:pt>
                <c:pt idx="572">
                  <c:v>0.42178675232717</c:v>
                </c:pt>
                <c:pt idx="573">
                  <c:v>0.461379735362507</c:v>
                </c:pt>
                <c:pt idx="574">
                  <c:v>0.425322775301624</c:v>
                </c:pt>
                <c:pt idx="575">
                  <c:v>0.408713064116884</c:v>
                </c:pt>
                <c:pt idx="576">
                  <c:v>0.454151147896293</c:v>
                </c:pt>
                <c:pt idx="577">
                  <c:v>0.42521232299214</c:v>
                </c:pt>
                <c:pt idx="578">
                  <c:v>0.395588463521688</c:v>
                </c:pt>
                <c:pt idx="579">
                  <c:v>0.418149184689715</c:v>
                </c:pt>
                <c:pt idx="580">
                  <c:v>0.437471891998675</c:v>
                </c:pt>
                <c:pt idx="581">
                  <c:v>0.444924021136439</c:v>
                </c:pt>
                <c:pt idx="582">
                  <c:v>0.386647827936048</c:v>
                </c:pt>
                <c:pt idx="583">
                  <c:v>0.436909799416612</c:v>
                </c:pt>
                <c:pt idx="584">
                  <c:v>0.447223354572802</c:v>
                </c:pt>
                <c:pt idx="585">
                  <c:v>0.417213804937878</c:v>
                </c:pt>
                <c:pt idx="586">
                  <c:v>0.385633812096066</c:v>
                </c:pt>
                <c:pt idx="587">
                  <c:v>0.45215963902403</c:v>
                </c:pt>
                <c:pt idx="588">
                  <c:v>0.446209802846985</c:v>
                </c:pt>
                <c:pt idx="589">
                  <c:v>0.458440047242441</c:v>
                </c:pt>
                <c:pt idx="590">
                  <c:v>0.405871542635265</c:v>
                </c:pt>
                <c:pt idx="591">
                  <c:v>0.389513452496029</c:v>
                </c:pt>
                <c:pt idx="592">
                  <c:v>0.440248948223542</c:v>
                </c:pt>
                <c:pt idx="593">
                  <c:v>0.460327278841115</c:v>
                </c:pt>
                <c:pt idx="594">
                  <c:v>0.420075447927915</c:v>
                </c:pt>
                <c:pt idx="595">
                  <c:v>0.402986972046896</c:v>
                </c:pt>
                <c:pt idx="596">
                  <c:v>0.440548052631699</c:v>
                </c:pt>
                <c:pt idx="597">
                  <c:v>0.406644849582974</c:v>
                </c:pt>
                <c:pt idx="598">
                  <c:v>0.400099085414003</c:v>
                </c:pt>
                <c:pt idx="599">
                  <c:v>0.451985945740489</c:v>
                </c:pt>
                <c:pt idx="600">
                  <c:v>0.426156609076808</c:v>
                </c:pt>
                <c:pt idx="601">
                  <c:v>0.460732308481054</c:v>
                </c:pt>
                <c:pt idx="602">
                  <c:v>0.415383391079272</c:v>
                </c:pt>
                <c:pt idx="603">
                  <c:v>0.446296895556718</c:v>
                </c:pt>
                <c:pt idx="604">
                  <c:v>0.446403346782801</c:v>
                </c:pt>
                <c:pt idx="605">
                  <c:v>0.393273324990004</c:v>
                </c:pt>
                <c:pt idx="606">
                  <c:v>0.399016713448402</c:v>
                </c:pt>
                <c:pt idx="607">
                  <c:v>0.430777421043052</c:v>
                </c:pt>
                <c:pt idx="608">
                  <c:v>0.411335814454039</c:v>
                </c:pt>
                <c:pt idx="609">
                  <c:v>0.403606689060955</c:v>
                </c:pt>
                <c:pt idx="610">
                  <c:v>0.425247625983807</c:v>
                </c:pt>
                <c:pt idx="611">
                  <c:v>0.401725123353305</c:v>
                </c:pt>
                <c:pt idx="612">
                  <c:v>0.402573839410762</c:v>
                </c:pt>
                <c:pt idx="613">
                  <c:v>0.426189433113304</c:v>
                </c:pt>
                <c:pt idx="614">
                  <c:v>0.428473012536288</c:v>
                </c:pt>
                <c:pt idx="615">
                  <c:v>0.429951852721024</c:v>
                </c:pt>
                <c:pt idx="616">
                  <c:v>0.445670602001215</c:v>
                </c:pt>
                <c:pt idx="617">
                  <c:v>0.438277712345552</c:v>
                </c:pt>
                <c:pt idx="618">
                  <c:v>0.414879723229216</c:v>
                </c:pt>
                <c:pt idx="619">
                  <c:v>0.411327663350265</c:v>
                </c:pt>
                <c:pt idx="620">
                  <c:v>0.41426123295661</c:v>
                </c:pt>
                <c:pt idx="621">
                  <c:v>0.397227849024167</c:v>
                </c:pt>
                <c:pt idx="622">
                  <c:v>0.418790379683947</c:v>
                </c:pt>
                <c:pt idx="623">
                  <c:v>0.443328562254861</c:v>
                </c:pt>
                <c:pt idx="624">
                  <c:v>0.396970151910126</c:v>
                </c:pt>
                <c:pt idx="625">
                  <c:v>0.42315815152231</c:v>
                </c:pt>
                <c:pt idx="626">
                  <c:v>0.407614567881916</c:v>
                </c:pt>
                <c:pt idx="627">
                  <c:v>0.451533135732364</c:v>
                </c:pt>
                <c:pt idx="628">
                  <c:v>0.456001518111736</c:v>
                </c:pt>
                <c:pt idx="629">
                  <c:v>0.405895500092609</c:v>
                </c:pt>
                <c:pt idx="630">
                  <c:v>0.454302887553054</c:v>
                </c:pt>
                <c:pt idx="631">
                  <c:v>0.436008525547781</c:v>
                </c:pt>
                <c:pt idx="632">
                  <c:v>0.44907878125618</c:v>
                </c:pt>
                <c:pt idx="633">
                  <c:v>0.434944630065478</c:v>
                </c:pt>
                <c:pt idx="634">
                  <c:v>0.391449364417895</c:v>
                </c:pt>
                <c:pt idx="635">
                  <c:v>0.410020543638114</c:v>
                </c:pt>
                <c:pt idx="636">
                  <c:v>0.432196050286304</c:v>
                </c:pt>
                <c:pt idx="637">
                  <c:v>0.389291428816955</c:v>
                </c:pt>
                <c:pt idx="638">
                  <c:v>0.398607605291506</c:v>
                </c:pt>
                <c:pt idx="639">
                  <c:v>0.429710074571729</c:v>
                </c:pt>
                <c:pt idx="640">
                  <c:v>0.419338631676591</c:v>
                </c:pt>
                <c:pt idx="641">
                  <c:v>0.432929465917427</c:v>
                </c:pt>
                <c:pt idx="642">
                  <c:v>0.448494376507543</c:v>
                </c:pt>
                <c:pt idx="643">
                  <c:v>0.40888839667188</c:v>
                </c:pt>
                <c:pt idx="644">
                  <c:v>0.385740307029509</c:v>
                </c:pt>
                <c:pt idx="645">
                  <c:v>0.44842851458448</c:v>
                </c:pt>
                <c:pt idx="646">
                  <c:v>0.385614253023039</c:v>
                </c:pt>
                <c:pt idx="647">
                  <c:v>0.456795977356173</c:v>
                </c:pt>
                <c:pt idx="648">
                  <c:v>0.449081034906402</c:v>
                </c:pt>
                <c:pt idx="649">
                  <c:v>0.415859820380299</c:v>
                </c:pt>
                <c:pt idx="650">
                  <c:v>0.441705641142559</c:v>
                </c:pt>
                <c:pt idx="651">
                  <c:v>0.447786119888058</c:v>
                </c:pt>
                <c:pt idx="652">
                  <c:v>0.405231825180839</c:v>
                </c:pt>
                <c:pt idx="653">
                  <c:v>0.407309555175541</c:v>
                </c:pt>
                <c:pt idx="654">
                  <c:v>0.446397566914537</c:v>
                </c:pt>
                <c:pt idx="655">
                  <c:v>0.446952114446487</c:v>
                </c:pt>
                <c:pt idx="656">
                  <c:v>0.402761244615014</c:v>
                </c:pt>
                <c:pt idx="657">
                  <c:v>0.435711603462545</c:v>
                </c:pt>
                <c:pt idx="658">
                  <c:v>0.422581367477535</c:v>
                </c:pt>
                <c:pt idx="659">
                  <c:v>0.388855557084212</c:v>
                </c:pt>
                <c:pt idx="660">
                  <c:v>0.388227295074951</c:v>
                </c:pt>
                <c:pt idx="661">
                  <c:v>0.438862850462943</c:v>
                </c:pt>
                <c:pt idx="662">
                  <c:v>0.437393499287903</c:v>
                </c:pt>
                <c:pt idx="663">
                  <c:v>0.449688415529407</c:v>
                </c:pt>
                <c:pt idx="664">
                  <c:v>0.448536928400521</c:v>
                </c:pt>
                <c:pt idx="665">
                  <c:v>0.439017924460744</c:v>
                </c:pt>
                <c:pt idx="666">
                  <c:v>0.452523368392158</c:v>
                </c:pt>
                <c:pt idx="667">
                  <c:v>0.404560350687023</c:v>
                </c:pt>
                <c:pt idx="668">
                  <c:v>0.400347255625895</c:v>
                </c:pt>
                <c:pt idx="669">
                  <c:v>0.408849042744345</c:v>
                </c:pt>
                <c:pt idx="670">
                  <c:v>0.581514701672921</c:v>
                </c:pt>
                <c:pt idx="671">
                  <c:v>0.591149707807172</c:v>
                </c:pt>
                <c:pt idx="672">
                  <c:v>0.582104179402386</c:v>
                </c:pt>
                <c:pt idx="673">
                  <c:v>0.60737996675163</c:v>
                </c:pt>
                <c:pt idx="674">
                  <c:v>0.564394296084034</c:v>
                </c:pt>
                <c:pt idx="675">
                  <c:v>0.555080487766635</c:v>
                </c:pt>
                <c:pt idx="676">
                  <c:v>0.587371693124016</c:v>
                </c:pt>
                <c:pt idx="677">
                  <c:v>0.555808517669974</c:v>
                </c:pt>
                <c:pt idx="678">
                  <c:v>0.546266349928494</c:v>
                </c:pt>
                <c:pt idx="679">
                  <c:v>0.539736003824374</c:v>
                </c:pt>
                <c:pt idx="680">
                  <c:v>0.573354172354662</c:v>
                </c:pt>
                <c:pt idx="681">
                  <c:v>0.60061063858315</c:v>
                </c:pt>
                <c:pt idx="682">
                  <c:v>0.572463322772674</c:v>
                </c:pt>
                <c:pt idx="683">
                  <c:v>0.60004759666121</c:v>
                </c:pt>
                <c:pt idx="684">
                  <c:v>0.600229980585786</c:v>
                </c:pt>
                <c:pt idx="685">
                  <c:v>0.558343973567764</c:v>
                </c:pt>
                <c:pt idx="686">
                  <c:v>0.568390756812243</c:v>
                </c:pt>
                <c:pt idx="687">
                  <c:v>0.597577745642876</c:v>
                </c:pt>
                <c:pt idx="688">
                  <c:v>0.550539920761943</c:v>
                </c:pt>
                <c:pt idx="689">
                  <c:v>0.572162013291974</c:v>
                </c:pt>
                <c:pt idx="690">
                  <c:v>0.540356690719654</c:v>
                </c:pt>
                <c:pt idx="691">
                  <c:v>0.566098649197735</c:v>
                </c:pt>
                <c:pt idx="692">
                  <c:v>0.604634816501477</c:v>
                </c:pt>
                <c:pt idx="693">
                  <c:v>0.609984858522405</c:v>
                </c:pt>
                <c:pt idx="694">
                  <c:v>0.596092894180857</c:v>
                </c:pt>
                <c:pt idx="695">
                  <c:v>0.575690083421726</c:v>
                </c:pt>
                <c:pt idx="696">
                  <c:v>0.613991205612586</c:v>
                </c:pt>
                <c:pt idx="697">
                  <c:v>0.592399925370912</c:v>
                </c:pt>
                <c:pt idx="698">
                  <c:v>0.60564117805387</c:v>
                </c:pt>
                <c:pt idx="699">
                  <c:v>0.547781846292423</c:v>
                </c:pt>
                <c:pt idx="700">
                  <c:v>0.563574128703152</c:v>
                </c:pt>
                <c:pt idx="701">
                  <c:v>0.61430002725844</c:v>
                </c:pt>
                <c:pt idx="702">
                  <c:v>0.546138655617015</c:v>
                </c:pt>
                <c:pt idx="703">
                  <c:v>0.546786286276725</c:v>
                </c:pt>
                <c:pt idx="704">
                  <c:v>0.614035333964679</c:v>
                </c:pt>
                <c:pt idx="705">
                  <c:v>0.606446766179324</c:v>
                </c:pt>
                <c:pt idx="706">
                  <c:v>0.550924881030054</c:v>
                </c:pt>
                <c:pt idx="707">
                  <c:v>0.581767584186468</c:v>
                </c:pt>
                <c:pt idx="708">
                  <c:v>0.603049854636658</c:v>
                </c:pt>
                <c:pt idx="709">
                  <c:v>0.604298299227809</c:v>
                </c:pt>
                <c:pt idx="710">
                  <c:v>0.592371812177517</c:v>
                </c:pt>
                <c:pt idx="711">
                  <c:v>0.539084230789268</c:v>
                </c:pt>
                <c:pt idx="712">
                  <c:v>0.54938058117248</c:v>
                </c:pt>
                <c:pt idx="713">
                  <c:v>0.55950599722649</c:v>
                </c:pt>
                <c:pt idx="714">
                  <c:v>0.580126052586338</c:v>
                </c:pt>
                <c:pt idx="715">
                  <c:v>0.549076947450656</c:v>
                </c:pt>
                <c:pt idx="716">
                  <c:v>0.545472825175009</c:v>
                </c:pt>
                <c:pt idx="717">
                  <c:v>0.539206215614889</c:v>
                </c:pt>
                <c:pt idx="718">
                  <c:v>0.571850201439868</c:v>
                </c:pt>
                <c:pt idx="719">
                  <c:v>0.579305200394327</c:v>
                </c:pt>
                <c:pt idx="720">
                  <c:v>0.579647201128231</c:v>
                </c:pt>
                <c:pt idx="721">
                  <c:v>0.545736244598318</c:v>
                </c:pt>
                <c:pt idx="722">
                  <c:v>0.541872637415233</c:v>
                </c:pt>
                <c:pt idx="723">
                  <c:v>0.593029064375935</c:v>
                </c:pt>
                <c:pt idx="724">
                  <c:v>0.549838014057856</c:v>
                </c:pt>
                <c:pt idx="725">
                  <c:v>0.568352130256991</c:v>
                </c:pt>
                <c:pt idx="726">
                  <c:v>0.56204487795925</c:v>
                </c:pt>
                <c:pt idx="727">
                  <c:v>0.58444877706378</c:v>
                </c:pt>
                <c:pt idx="728">
                  <c:v>0.572794192880871</c:v>
                </c:pt>
                <c:pt idx="729">
                  <c:v>0.603967066629952</c:v>
                </c:pt>
                <c:pt idx="730">
                  <c:v>0.573094127633605</c:v>
                </c:pt>
                <c:pt idx="731">
                  <c:v>0.564729015786806</c:v>
                </c:pt>
                <c:pt idx="732">
                  <c:v>0.542639704178335</c:v>
                </c:pt>
                <c:pt idx="733">
                  <c:v>0.604133455384507</c:v>
                </c:pt>
                <c:pt idx="734">
                  <c:v>0.57906452535708</c:v>
                </c:pt>
                <c:pt idx="735">
                  <c:v>0.583997604037853</c:v>
                </c:pt>
                <c:pt idx="736">
                  <c:v>0.562391025290095</c:v>
                </c:pt>
                <c:pt idx="737">
                  <c:v>0.602843880851431</c:v>
                </c:pt>
                <c:pt idx="738">
                  <c:v>0.577990628747716</c:v>
                </c:pt>
                <c:pt idx="739">
                  <c:v>0.57547131586943</c:v>
                </c:pt>
                <c:pt idx="740">
                  <c:v>0.585819943868673</c:v>
                </c:pt>
                <c:pt idx="741">
                  <c:v>0.590858042641873</c:v>
                </c:pt>
                <c:pt idx="742">
                  <c:v>0.555628781098649</c:v>
                </c:pt>
                <c:pt idx="743">
                  <c:v>0.54509460010511</c:v>
                </c:pt>
                <c:pt idx="744">
                  <c:v>0.553852968392676</c:v>
                </c:pt>
                <c:pt idx="745">
                  <c:v>0.543070026877565</c:v>
                </c:pt>
                <c:pt idx="746">
                  <c:v>0.57883677321032</c:v>
                </c:pt>
                <c:pt idx="747">
                  <c:v>0.575552476377797</c:v>
                </c:pt>
                <c:pt idx="748">
                  <c:v>0.561697216358841</c:v>
                </c:pt>
                <c:pt idx="749">
                  <c:v>0.59797232208823</c:v>
                </c:pt>
                <c:pt idx="750">
                  <c:v>0.608531402820803</c:v>
                </c:pt>
                <c:pt idx="751">
                  <c:v>0.579188577457844</c:v>
                </c:pt>
                <c:pt idx="752">
                  <c:v>0.923676280514564</c:v>
                </c:pt>
                <c:pt idx="753">
                  <c:v>0.928380017203732</c:v>
                </c:pt>
                <c:pt idx="754">
                  <c:v>0.995041633718875</c:v>
                </c:pt>
                <c:pt idx="755">
                  <c:v>0.93337470438097</c:v>
                </c:pt>
                <c:pt idx="756">
                  <c:v>0.9331233136694</c:v>
                </c:pt>
                <c:pt idx="757">
                  <c:v>0.951493207421343</c:v>
                </c:pt>
                <c:pt idx="758">
                  <c:v>0.928192996266586</c:v>
                </c:pt>
                <c:pt idx="759">
                  <c:v>0.941653277263284</c:v>
                </c:pt>
                <c:pt idx="760">
                  <c:v>0.991282046341914</c:v>
                </c:pt>
                <c:pt idx="761">
                  <c:v>0.94255609810746</c:v>
                </c:pt>
                <c:pt idx="762">
                  <c:v>0.955729565307331</c:v>
                </c:pt>
                <c:pt idx="763">
                  <c:v>0.956355050099737</c:v>
                </c:pt>
                <c:pt idx="764">
                  <c:v>0.943907682907189</c:v>
                </c:pt>
                <c:pt idx="765">
                  <c:v>0.965791198594546</c:v>
                </c:pt>
                <c:pt idx="766">
                  <c:v>0.941914993107687</c:v>
                </c:pt>
                <c:pt idx="767">
                  <c:v>0.975000489165939</c:v>
                </c:pt>
                <c:pt idx="768">
                  <c:v>0.940341948421889</c:v>
                </c:pt>
                <c:pt idx="769">
                  <c:v>0.944233318262475</c:v>
                </c:pt>
                <c:pt idx="770">
                  <c:v>0.999041891761389</c:v>
                </c:pt>
                <c:pt idx="771">
                  <c:v>0.975256795543164</c:v>
                </c:pt>
                <c:pt idx="772">
                  <c:v>0.924095978047769</c:v>
                </c:pt>
                <c:pt idx="773">
                  <c:v>0.991254835396887</c:v>
                </c:pt>
                <c:pt idx="774">
                  <c:v>0.936827026849381</c:v>
                </c:pt>
                <c:pt idx="775">
                  <c:v>0.941252840765448</c:v>
                </c:pt>
                <c:pt idx="776">
                  <c:v>0.944145311990019</c:v>
                </c:pt>
                <c:pt idx="777">
                  <c:v>0.94691149387598</c:v>
                </c:pt>
                <c:pt idx="778">
                  <c:v>0.954175674913888</c:v>
                </c:pt>
                <c:pt idx="779">
                  <c:v>0.97885271360592</c:v>
                </c:pt>
                <c:pt idx="780">
                  <c:v>0.938474697612654</c:v>
                </c:pt>
                <c:pt idx="781">
                  <c:v>0.946727365746308</c:v>
                </c:pt>
                <c:pt idx="782">
                  <c:v>0.93939701087338</c:v>
                </c:pt>
                <c:pt idx="783">
                  <c:v>0.959000728180852</c:v>
                </c:pt>
                <c:pt idx="784">
                  <c:v>0.960489798242031</c:v>
                </c:pt>
                <c:pt idx="785">
                  <c:v>0.994795664601946</c:v>
                </c:pt>
                <c:pt idx="786">
                  <c:v>0.932677883857465</c:v>
                </c:pt>
                <c:pt idx="787">
                  <c:v>0.969478777929955</c:v>
                </c:pt>
                <c:pt idx="788">
                  <c:v>0.989452073122944</c:v>
                </c:pt>
                <c:pt idx="789">
                  <c:v>0.952759624155982</c:v>
                </c:pt>
                <c:pt idx="790">
                  <c:v>0.933592500938242</c:v>
                </c:pt>
                <c:pt idx="791">
                  <c:v>0.980822334174791</c:v>
                </c:pt>
                <c:pt idx="792">
                  <c:v>0.960642494255991</c:v>
                </c:pt>
                <c:pt idx="793">
                  <c:v>0.956664934136231</c:v>
                </c:pt>
                <c:pt idx="794">
                  <c:v>0.938768257366006</c:v>
                </c:pt>
                <c:pt idx="795">
                  <c:v>0.975149341207888</c:v>
                </c:pt>
                <c:pt idx="796">
                  <c:v>0.950264987399013</c:v>
                </c:pt>
                <c:pt idx="797">
                  <c:v>0.964793720919714</c:v>
                </c:pt>
                <c:pt idx="798">
                  <c:v>0.942424031672367</c:v>
                </c:pt>
                <c:pt idx="799">
                  <c:v>0.972850941788924</c:v>
                </c:pt>
                <c:pt idx="800">
                  <c:v>0.970952319879014</c:v>
                </c:pt>
                <c:pt idx="801">
                  <c:v>0.972120440984874</c:v>
                </c:pt>
                <c:pt idx="802">
                  <c:v>0.94122402770022</c:v>
                </c:pt>
                <c:pt idx="803">
                  <c:v>0.997977827878033</c:v>
                </c:pt>
                <c:pt idx="804">
                  <c:v>0.997882882712839</c:v>
                </c:pt>
                <c:pt idx="805">
                  <c:v>0.988367349968944</c:v>
                </c:pt>
                <c:pt idx="806">
                  <c:v>0.986809288478708</c:v>
                </c:pt>
                <c:pt idx="807">
                  <c:v>0.988721820187111</c:v>
                </c:pt>
                <c:pt idx="808">
                  <c:v>0.929022935516181</c:v>
                </c:pt>
                <c:pt idx="809">
                  <c:v>0.97540218253234</c:v>
                </c:pt>
                <c:pt idx="810">
                  <c:v>0.939788321299291</c:v>
                </c:pt>
                <c:pt idx="811">
                  <c:v>0.964541590763639</c:v>
                </c:pt>
                <c:pt idx="812">
                  <c:v>0.985422313274759</c:v>
                </c:pt>
                <c:pt idx="813">
                  <c:v>0.951895204765873</c:v>
                </c:pt>
                <c:pt idx="814">
                  <c:v>0.936824190819672</c:v>
                </c:pt>
                <c:pt idx="815">
                  <c:v>0.953569566513197</c:v>
                </c:pt>
                <c:pt idx="816">
                  <c:v>0.974969248037878</c:v>
                </c:pt>
                <c:pt idx="817">
                  <c:v>0.991845391793096</c:v>
                </c:pt>
                <c:pt idx="818">
                  <c:v>0.958331776086217</c:v>
                </c:pt>
                <c:pt idx="819">
                  <c:v>0.930778672451964</c:v>
                </c:pt>
                <c:pt idx="820">
                  <c:v>0.924228506807386</c:v>
                </c:pt>
                <c:pt idx="821">
                  <c:v>0.961991884813075</c:v>
                </c:pt>
                <c:pt idx="822">
                  <c:v>0.96874377188579</c:v>
                </c:pt>
                <c:pt idx="823">
                  <c:v>0.991942401547404</c:v>
                </c:pt>
                <c:pt idx="824">
                  <c:v>0.932360330507417</c:v>
                </c:pt>
                <c:pt idx="825">
                  <c:v>0.978525610232226</c:v>
                </c:pt>
                <c:pt idx="826">
                  <c:v>0.999368220312805</c:v>
                </c:pt>
                <c:pt idx="827">
                  <c:v>0.976027977746574</c:v>
                </c:pt>
                <c:pt idx="828">
                  <c:v>0.978457789323324</c:v>
                </c:pt>
                <c:pt idx="829">
                  <c:v>0.964767998273396</c:v>
                </c:pt>
                <c:pt idx="830">
                  <c:v>0.996865717679897</c:v>
                </c:pt>
                <c:pt idx="831">
                  <c:v>0.996362362364359</c:v>
                </c:pt>
                <c:pt idx="832">
                  <c:v>0.958386019699579</c:v>
                </c:pt>
                <c:pt idx="833">
                  <c:v>0.952832200332001</c:v>
                </c:pt>
                <c:pt idx="834">
                  <c:v>0.930086130509593</c:v>
                </c:pt>
                <c:pt idx="835">
                  <c:v>1.0</c:v>
                </c:pt>
                <c:pt idx="836">
                  <c:v>0.966217913740402</c:v>
                </c:pt>
                <c:pt idx="837">
                  <c:v>0.934909669664387</c:v>
                </c:pt>
                <c:pt idx="838">
                  <c:v>0.989218428216781</c:v>
                </c:pt>
                <c:pt idx="839">
                  <c:v>0.960827443248131</c:v>
                </c:pt>
                <c:pt idx="840">
                  <c:v>0.951811571768318</c:v>
                </c:pt>
                <c:pt idx="841">
                  <c:v>0.95101441765471</c:v>
                </c:pt>
                <c:pt idx="842">
                  <c:v>0.93553340671744</c:v>
                </c:pt>
                <c:pt idx="843">
                  <c:v>0.925966991126467</c:v>
                </c:pt>
                <c:pt idx="844">
                  <c:v>0.937153597857128</c:v>
                </c:pt>
                <c:pt idx="845">
                  <c:v>0.969782009116175</c:v>
                </c:pt>
                <c:pt idx="846">
                  <c:v>0.989630731005667</c:v>
                </c:pt>
                <c:pt idx="847">
                  <c:v>0.926591744371785</c:v>
                </c:pt>
                <c:pt idx="848">
                  <c:v>0.990613044404443</c:v>
                </c:pt>
                <c:pt idx="849">
                  <c:v>0.975014263054207</c:v>
                </c:pt>
                <c:pt idx="850">
                  <c:v>0.980690407638963</c:v>
                </c:pt>
                <c:pt idx="851">
                  <c:v>0.967018110506283</c:v>
                </c:pt>
                <c:pt idx="852">
                  <c:v>0.983510378352025</c:v>
                </c:pt>
                <c:pt idx="853">
                  <c:v>0.991724637503408</c:v>
                </c:pt>
                <c:pt idx="854">
                  <c:v>0.924636406822401</c:v>
                </c:pt>
                <c:pt idx="855">
                  <c:v>0.973578051648413</c:v>
                </c:pt>
                <c:pt idx="856">
                  <c:v>0.930345140401391</c:v>
                </c:pt>
                <c:pt idx="857">
                  <c:v>0.984248631136126</c:v>
                </c:pt>
                <c:pt idx="858">
                  <c:v>0.932338421385043</c:v>
                </c:pt>
                <c:pt idx="859">
                  <c:v>0.97334576565642</c:v>
                </c:pt>
                <c:pt idx="860">
                  <c:v>0.968049608220357</c:v>
                </c:pt>
                <c:pt idx="861">
                  <c:v>0.940308923940182</c:v>
                </c:pt>
                <c:pt idx="862">
                  <c:v>0.984039518870146</c:v>
                </c:pt>
                <c:pt idx="863">
                  <c:v>0.936765396362126</c:v>
                </c:pt>
                <c:pt idx="864">
                  <c:v>0.976567498904904</c:v>
                </c:pt>
                <c:pt idx="865">
                  <c:v>0.983911000503853</c:v>
                </c:pt>
                <c:pt idx="866">
                  <c:v>0.927131334829743</c:v>
                </c:pt>
                <c:pt idx="867">
                  <c:v>0.9487980923284</c:v>
                </c:pt>
                <c:pt idx="868">
                  <c:v>0.923995515543607</c:v>
                </c:pt>
                <c:pt idx="869">
                  <c:v>0.924168562909169</c:v>
                </c:pt>
                <c:pt idx="870">
                  <c:v>0.963413467225634</c:v>
                </c:pt>
                <c:pt idx="871">
                  <c:v>0.958267468421607</c:v>
                </c:pt>
                <c:pt idx="872">
                  <c:v>0.942476890807528</c:v>
                </c:pt>
                <c:pt idx="873">
                  <c:v>0.977946281469618</c:v>
                </c:pt>
                <c:pt idx="874">
                  <c:v>0.96168041955089</c:v>
                </c:pt>
                <c:pt idx="875">
                  <c:v>0.999511483638204</c:v>
                </c:pt>
                <c:pt idx="876">
                  <c:v>0.997610586991379</c:v>
                </c:pt>
                <c:pt idx="877">
                  <c:v>0.941293854982909</c:v>
                </c:pt>
                <c:pt idx="878">
                  <c:v>0.967830771366179</c:v>
                </c:pt>
                <c:pt idx="879">
                  <c:v>0.961668443066077</c:v>
                </c:pt>
                <c:pt idx="880">
                  <c:v>0.996835076509058</c:v>
                </c:pt>
                <c:pt idx="881">
                  <c:v>0.970495258897009</c:v>
                </c:pt>
                <c:pt idx="882">
                  <c:v>0.98850641436885</c:v>
                </c:pt>
                <c:pt idx="883">
                  <c:v>0.990737854687621</c:v>
                </c:pt>
                <c:pt idx="884">
                  <c:v>0.93660120817995</c:v>
                </c:pt>
                <c:pt idx="885">
                  <c:v>0.960596247376092</c:v>
                </c:pt>
                <c:pt idx="886">
                  <c:v>0.925360135404702</c:v>
                </c:pt>
                <c:pt idx="887">
                  <c:v>0.973888271576089</c:v>
                </c:pt>
                <c:pt idx="888">
                  <c:v>0.961469021792657</c:v>
                </c:pt>
                <c:pt idx="889">
                  <c:v>0.95200870620887</c:v>
                </c:pt>
                <c:pt idx="890">
                  <c:v>0.974932752805376</c:v>
                </c:pt>
                <c:pt idx="891">
                  <c:v>0.943261339717981</c:v>
                </c:pt>
                <c:pt idx="892">
                  <c:v>0.943433815056772</c:v>
                </c:pt>
                <c:pt idx="893">
                  <c:v>0.925107148551789</c:v>
                </c:pt>
                <c:pt idx="894">
                  <c:v>0.999799374835071</c:v>
                </c:pt>
                <c:pt idx="895">
                  <c:v>0.98466153328045</c:v>
                </c:pt>
                <c:pt idx="896">
                  <c:v>0.950249822895474</c:v>
                </c:pt>
                <c:pt idx="897">
                  <c:v>0.961886268347856</c:v>
                </c:pt>
                <c:pt idx="898">
                  <c:v>0.954473417669788</c:v>
                </c:pt>
                <c:pt idx="899">
                  <c:v>0.969528758855933</c:v>
                </c:pt>
                <c:pt idx="900">
                  <c:v>0.988722172739831</c:v>
                </c:pt>
                <c:pt idx="901">
                  <c:v>0.983603122847166</c:v>
                </c:pt>
                <c:pt idx="902">
                  <c:v>0.981328941833115</c:v>
                </c:pt>
                <c:pt idx="903">
                  <c:v>0.988122041088843</c:v>
                </c:pt>
                <c:pt idx="904">
                  <c:v>0.952934741948859</c:v>
                </c:pt>
                <c:pt idx="905">
                  <c:v>0.97913321391645</c:v>
                </c:pt>
                <c:pt idx="906">
                  <c:v>0.987864247364156</c:v>
                </c:pt>
                <c:pt idx="907">
                  <c:v>0.97052778625621</c:v>
                </c:pt>
                <c:pt idx="908">
                  <c:v>0.995735979265487</c:v>
                </c:pt>
                <c:pt idx="909">
                  <c:v>0.962359273082329</c:v>
                </c:pt>
                <c:pt idx="910">
                  <c:v>0.939763701687944</c:v>
                </c:pt>
                <c:pt idx="911">
                  <c:v>0.925973555908363</c:v>
                </c:pt>
                <c:pt idx="912">
                  <c:v>0.944278132465904</c:v>
                </c:pt>
                <c:pt idx="913">
                  <c:v>0.934275855562962</c:v>
                </c:pt>
                <c:pt idx="914">
                  <c:v>0.979790550384742</c:v>
                </c:pt>
                <c:pt idx="915">
                  <c:v>0.950117484307213</c:v>
                </c:pt>
                <c:pt idx="916">
                  <c:v>0.928164373116449</c:v>
                </c:pt>
                <c:pt idx="917">
                  <c:v>0.960667005395494</c:v>
                </c:pt>
                <c:pt idx="918">
                  <c:v>0.937465623171079</c:v>
                </c:pt>
                <c:pt idx="919">
                  <c:v>0.987340080770515</c:v>
                </c:pt>
                <c:pt idx="920">
                  <c:v>0.939995091891483</c:v>
                </c:pt>
                <c:pt idx="921">
                  <c:v>0.97945487691647</c:v>
                </c:pt>
                <c:pt idx="922">
                  <c:v>0.968216132838029</c:v>
                </c:pt>
                <c:pt idx="923">
                  <c:v>0.927922614189353</c:v>
                </c:pt>
                <c:pt idx="924">
                  <c:v>0.93689116226541</c:v>
                </c:pt>
                <c:pt idx="925">
                  <c:v>0.960794095815867</c:v>
                </c:pt>
                <c:pt idx="926">
                  <c:v>0.935663006029583</c:v>
                </c:pt>
                <c:pt idx="927">
                  <c:v>0.946372832179181</c:v>
                </c:pt>
                <c:pt idx="928">
                  <c:v>0.990721876834807</c:v>
                </c:pt>
                <c:pt idx="929">
                  <c:v>0.94229356981916</c:v>
                </c:pt>
                <c:pt idx="930">
                  <c:v>0.94836100638892</c:v>
                </c:pt>
                <c:pt idx="931">
                  <c:v>0.947854035503846</c:v>
                </c:pt>
              </c:numCache>
            </c:numRef>
          </c:xVal>
          <c:yVal>
            <c:numRef>
              <c:f>Sheet2!$O$3:$O$934</c:f>
              <c:numCache>
                <c:formatCode>General</c:formatCode>
                <c:ptCount val="932"/>
                <c:pt idx="0">
                  <c:v>0.00224310567003253</c:v>
                </c:pt>
                <c:pt idx="1">
                  <c:v>0.0033721760573347</c:v>
                </c:pt>
                <c:pt idx="2">
                  <c:v>0.0258107792523536</c:v>
                </c:pt>
                <c:pt idx="3">
                  <c:v>0.010520207789377</c:v>
                </c:pt>
                <c:pt idx="4">
                  <c:v>0.0372307433180133</c:v>
                </c:pt>
                <c:pt idx="5">
                  <c:v>0.0321323208620843</c:v>
                </c:pt>
                <c:pt idx="6">
                  <c:v>0.014916128862433</c:v>
                </c:pt>
                <c:pt idx="7">
                  <c:v>0.0346892794522168</c:v>
                </c:pt>
                <c:pt idx="8">
                  <c:v>0.0388569210790858</c:v>
                </c:pt>
                <c:pt idx="9">
                  <c:v>0.0324658242381015</c:v>
                </c:pt>
                <c:pt idx="10">
                  <c:v>0.0241541594082816</c:v>
                </c:pt>
                <c:pt idx="11">
                  <c:v>0.0365882953491606</c:v>
                </c:pt>
                <c:pt idx="12">
                  <c:v>0.0273164030520804</c:v>
                </c:pt>
                <c:pt idx="13">
                  <c:v>0.0156333286437467</c:v>
                </c:pt>
                <c:pt idx="14">
                  <c:v>0.0074078155719535</c:v>
                </c:pt>
                <c:pt idx="15">
                  <c:v>0.0</c:v>
                </c:pt>
                <c:pt idx="16">
                  <c:v>0.0622897385457224</c:v>
                </c:pt>
                <c:pt idx="17">
                  <c:v>0.0773780155939429</c:v>
                </c:pt>
                <c:pt idx="18">
                  <c:v>0.0637783217440338</c:v>
                </c:pt>
                <c:pt idx="19">
                  <c:v>0.0474603557685932</c:v>
                </c:pt>
                <c:pt idx="20">
                  <c:v>0.0594983509809298</c:v>
                </c:pt>
                <c:pt idx="21">
                  <c:v>0.0798694183090472</c:v>
                </c:pt>
                <c:pt idx="22">
                  <c:v>0.0589646696044247</c:v>
                </c:pt>
                <c:pt idx="23">
                  <c:v>0.0599488878155876</c:v>
                </c:pt>
                <c:pt idx="24">
                  <c:v>0.0530781232723476</c:v>
                </c:pt>
                <c:pt idx="25">
                  <c:v>0.0720472432481464</c:v>
                </c:pt>
                <c:pt idx="26">
                  <c:v>0.0434363286346231</c:v>
                </c:pt>
                <c:pt idx="27">
                  <c:v>0.0468915629766643</c:v>
                </c:pt>
                <c:pt idx="28">
                  <c:v>0.0511094459263852</c:v>
                </c:pt>
                <c:pt idx="29">
                  <c:v>0.072787400961462</c:v>
                </c:pt>
                <c:pt idx="30">
                  <c:v>0.0683738532402773</c:v>
                </c:pt>
                <c:pt idx="31">
                  <c:v>0.0516136930374779</c:v>
                </c:pt>
                <c:pt idx="32">
                  <c:v>0.0637501968013759</c:v>
                </c:pt>
                <c:pt idx="33">
                  <c:v>0.0491323001130408</c:v>
                </c:pt>
                <c:pt idx="34">
                  <c:v>0.0452498756056645</c:v>
                </c:pt>
                <c:pt idx="35">
                  <c:v>0.0807392159812817</c:v>
                </c:pt>
                <c:pt idx="36">
                  <c:v>0.044087372005917</c:v>
                </c:pt>
                <c:pt idx="37">
                  <c:v>0.078662894307403</c:v>
                </c:pt>
                <c:pt idx="38">
                  <c:v>0.0541483672837503</c:v>
                </c:pt>
                <c:pt idx="39">
                  <c:v>0.0617515522903416</c:v>
                </c:pt>
                <c:pt idx="40">
                  <c:v>0.0815156867886805</c:v>
                </c:pt>
                <c:pt idx="41">
                  <c:v>0.074869577506808</c:v>
                </c:pt>
                <c:pt idx="42">
                  <c:v>0.0679811734269664</c:v>
                </c:pt>
                <c:pt idx="43">
                  <c:v>0.0636431248016349</c:v>
                </c:pt>
                <c:pt idx="44">
                  <c:v>0.046656788217262</c:v>
                </c:pt>
                <c:pt idx="45">
                  <c:v>0.066644139163158</c:v>
                </c:pt>
                <c:pt idx="46">
                  <c:v>0.072481782929954</c:v>
                </c:pt>
                <c:pt idx="47">
                  <c:v>0.0725062444636712</c:v>
                </c:pt>
                <c:pt idx="48">
                  <c:v>0.0457482402654175</c:v>
                </c:pt>
                <c:pt idx="49">
                  <c:v>0.0742792724394346</c:v>
                </c:pt>
                <c:pt idx="50">
                  <c:v>0.0613010403126991</c:v>
                </c:pt>
                <c:pt idx="51">
                  <c:v>0.0584548652339178</c:v>
                </c:pt>
                <c:pt idx="52">
                  <c:v>0.0473972246908311</c:v>
                </c:pt>
                <c:pt idx="53">
                  <c:v>0.073763735790863</c:v>
                </c:pt>
                <c:pt idx="54">
                  <c:v>0.0707162318549498</c:v>
                </c:pt>
                <c:pt idx="55">
                  <c:v>0.0727133860315119</c:v>
                </c:pt>
                <c:pt idx="56">
                  <c:v>0.0753273269906837</c:v>
                </c:pt>
                <c:pt idx="57">
                  <c:v>0.0682175317911373</c:v>
                </c:pt>
                <c:pt idx="58">
                  <c:v>0.0537702490820563</c:v>
                </c:pt>
                <c:pt idx="59">
                  <c:v>0.064577472169552</c:v>
                </c:pt>
                <c:pt idx="60">
                  <c:v>0.0455236803094505</c:v>
                </c:pt>
                <c:pt idx="61">
                  <c:v>0.0810289042550298</c:v>
                </c:pt>
                <c:pt idx="62">
                  <c:v>0.0689298605650654</c:v>
                </c:pt>
                <c:pt idx="63">
                  <c:v>0.0752002891663099</c:v>
                </c:pt>
                <c:pt idx="64">
                  <c:v>0.0470050066988785</c:v>
                </c:pt>
                <c:pt idx="65">
                  <c:v>0.0417390394838185</c:v>
                </c:pt>
                <c:pt idx="66">
                  <c:v>0.0751951329500362</c:v>
                </c:pt>
                <c:pt idx="67">
                  <c:v>0.0668392781459915</c:v>
                </c:pt>
                <c:pt idx="68">
                  <c:v>0.0651442334930153</c:v>
                </c:pt>
                <c:pt idx="69">
                  <c:v>0.0585056691105009</c:v>
                </c:pt>
                <c:pt idx="70">
                  <c:v>0.0529751199226629</c:v>
                </c:pt>
                <c:pt idx="71">
                  <c:v>0.0501085457426132</c:v>
                </c:pt>
                <c:pt idx="72">
                  <c:v>0.0664252918401356</c:v>
                </c:pt>
                <c:pt idx="73">
                  <c:v>0.0805665265523595</c:v>
                </c:pt>
                <c:pt idx="74">
                  <c:v>0.0729407595854838</c:v>
                </c:pt>
                <c:pt idx="75">
                  <c:v>0.0563713071898508</c:v>
                </c:pt>
                <c:pt idx="76">
                  <c:v>0.0636898661799681</c:v>
                </c:pt>
                <c:pt idx="77">
                  <c:v>0.0531718600644522</c:v>
                </c:pt>
                <c:pt idx="78">
                  <c:v>0.0610816950603272</c:v>
                </c:pt>
                <c:pt idx="79">
                  <c:v>0.0542182544190668</c:v>
                </c:pt>
                <c:pt idx="80">
                  <c:v>0.061998682471018</c:v>
                </c:pt>
                <c:pt idx="81">
                  <c:v>0.0653056932435091</c:v>
                </c:pt>
                <c:pt idx="82">
                  <c:v>0.0443465973701149</c:v>
                </c:pt>
                <c:pt idx="83">
                  <c:v>0.0430160083559483</c:v>
                </c:pt>
                <c:pt idx="84">
                  <c:v>0.110213776591851</c:v>
                </c:pt>
                <c:pt idx="85">
                  <c:v>0.110771523707712</c:v>
                </c:pt>
                <c:pt idx="86">
                  <c:v>0.120222622702487</c:v>
                </c:pt>
                <c:pt idx="87">
                  <c:v>0.111288767909272</c:v>
                </c:pt>
                <c:pt idx="88">
                  <c:v>0.123297804316606</c:v>
                </c:pt>
                <c:pt idx="89">
                  <c:v>0.114976528565307</c:v>
                </c:pt>
                <c:pt idx="90">
                  <c:v>0.118413578181631</c:v>
                </c:pt>
                <c:pt idx="91">
                  <c:v>0.120898020777638</c:v>
                </c:pt>
                <c:pt idx="92">
                  <c:v>0.0905988418290496</c:v>
                </c:pt>
                <c:pt idx="93">
                  <c:v>0.0993202662195694</c:v>
                </c:pt>
                <c:pt idx="94">
                  <c:v>0.120702341640338</c:v>
                </c:pt>
                <c:pt idx="95">
                  <c:v>0.0818747688291349</c:v>
                </c:pt>
                <c:pt idx="96">
                  <c:v>0.109566311481374</c:v>
                </c:pt>
                <c:pt idx="97">
                  <c:v>0.0999826471862067</c:v>
                </c:pt>
                <c:pt idx="98">
                  <c:v>0.083823608495005</c:v>
                </c:pt>
                <c:pt idx="99">
                  <c:v>0.123373999905312</c:v>
                </c:pt>
                <c:pt idx="100">
                  <c:v>0.103001749785558</c:v>
                </c:pt>
                <c:pt idx="101">
                  <c:v>0.0970076084416004</c:v>
                </c:pt>
                <c:pt idx="102">
                  <c:v>0.117330439369107</c:v>
                </c:pt>
                <c:pt idx="103">
                  <c:v>0.122905395362681</c:v>
                </c:pt>
                <c:pt idx="104">
                  <c:v>0.0992609265931613</c:v>
                </c:pt>
                <c:pt idx="105">
                  <c:v>0.0853693848956651</c:v>
                </c:pt>
                <c:pt idx="106">
                  <c:v>0.115565069745978</c:v>
                </c:pt>
                <c:pt idx="107">
                  <c:v>0.110812455620798</c:v>
                </c:pt>
                <c:pt idx="108">
                  <c:v>0.100177461294271</c:v>
                </c:pt>
                <c:pt idx="109">
                  <c:v>0.0830414769857888</c:v>
                </c:pt>
                <c:pt idx="110">
                  <c:v>0.11182453633709</c:v>
                </c:pt>
                <c:pt idx="111">
                  <c:v>0.103476903592715</c:v>
                </c:pt>
                <c:pt idx="112">
                  <c:v>0.100790378961913</c:v>
                </c:pt>
                <c:pt idx="113">
                  <c:v>0.12206544304912</c:v>
                </c:pt>
                <c:pt idx="114">
                  <c:v>0.118060978208742</c:v>
                </c:pt>
                <c:pt idx="115">
                  <c:v>0.101166163648747</c:v>
                </c:pt>
                <c:pt idx="116">
                  <c:v>0.120492074751979</c:v>
                </c:pt>
                <c:pt idx="117">
                  <c:v>0.0847484899235028</c:v>
                </c:pt>
                <c:pt idx="118">
                  <c:v>0.103543833879524</c:v>
                </c:pt>
                <c:pt idx="119">
                  <c:v>0.117038710393704</c:v>
                </c:pt>
                <c:pt idx="120">
                  <c:v>0.120474777566804</c:v>
                </c:pt>
                <c:pt idx="121">
                  <c:v>0.0931248400610072</c:v>
                </c:pt>
                <c:pt idx="122">
                  <c:v>0.120806498903003</c:v>
                </c:pt>
                <c:pt idx="123">
                  <c:v>0.099358829520259</c:v>
                </c:pt>
                <c:pt idx="124">
                  <c:v>0.0938602004872796</c:v>
                </c:pt>
                <c:pt idx="125">
                  <c:v>0.108044788250223</c:v>
                </c:pt>
                <c:pt idx="126">
                  <c:v>0.102777715827445</c:v>
                </c:pt>
                <c:pt idx="127">
                  <c:v>0.0863165089215422</c:v>
                </c:pt>
                <c:pt idx="128">
                  <c:v>0.113295025311193</c:v>
                </c:pt>
                <c:pt idx="129">
                  <c:v>0.117908932408406</c:v>
                </c:pt>
                <c:pt idx="130">
                  <c:v>0.11121583105583</c:v>
                </c:pt>
                <c:pt idx="131">
                  <c:v>0.0967509923115924</c:v>
                </c:pt>
                <c:pt idx="132">
                  <c:v>0.0819294280176296</c:v>
                </c:pt>
                <c:pt idx="133">
                  <c:v>0.122468511118825</c:v>
                </c:pt>
                <c:pt idx="134">
                  <c:v>0.0847954188816289</c:v>
                </c:pt>
                <c:pt idx="135">
                  <c:v>0.106946738514436</c:v>
                </c:pt>
                <c:pt idx="136">
                  <c:v>0.0904465311815106</c:v>
                </c:pt>
                <c:pt idx="137">
                  <c:v>0.104707698340152</c:v>
                </c:pt>
                <c:pt idx="138">
                  <c:v>0.104128071617511</c:v>
                </c:pt>
                <c:pt idx="139">
                  <c:v>0.0924618520587102</c:v>
                </c:pt>
                <c:pt idx="140">
                  <c:v>0.101336777219671</c:v>
                </c:pt>
                <c:pt idx="141">
                  <c:v>0.101102788777381</c:v>
                </c:pt>
                <c:pt idx="142">
                  <c:v>0.119882868588222</c:v>
                </c:pt>
                <c:pt idx="143">
                  <c:v>0.12021782081384</c:v>
                </c:pt>
                <c:pt idx="144">
                  <c:v>0.102679195565596</c:v>
                </c:pt>
                <c:pt idx="145">
                  <c:v>0.0866842683087423</c:v>
                </c:pt>
                <c:pt idx="146">
                  <c:v>0.098180634088228</c:v>
                </c:pt>
                <c:pt idx="147">
                  <c:v>0.0926165732211258</c:v>
                </c:pt>
                <c:pt idx="148">
                  <c:v>0.0866872810712115</c:v>
                </c:pt>
                <c:pt idx="149">
                  <c:v>0.0946618477305021</c:v>
                </c:pt>
                <c:pt idx="150">
                  <c:v>0.101141346820032</c:v>
                </c:pt>
                <c:pt idx="151">
                  <c:v>0.0863055526996265</c:v>
                </c:pt>
                <c:pt idx="152">
                  <c:v>0.111934866440408</c:v>
                </c:pt>
                <c:pt idx="153">
                  <c:v>0.0970919603471951</c:v>
                </c:pt>
                <c:pt idx="154">
                  <c:v>0.117831373824014</c:v>
                </c:pt>
                <c:pt idx="155">
                  <c:v>0.138473708258898</c:v>
                </c:pt>
                <c:pt idx="156">
                  <c:v>0.133206938218301</c:v>
                </c:pt>
                <c:pt idx="157">
                  <c:v>0.148900165328986</c:v>
                </c:pt>
                <c:pt idx="158">
                  <c:v>0.1261535722052</c:v>
                </c:pt>
                <c:pt idx="159">
                  <c:v>0.148902857475936</c:v>
                </c:pt>
                <c:pt idx="160">
                  <c:v>0.149647684362818</c:v>
                </c:pt>
                <c:pt idx="161">
                  <c:v>0.150958980114016</c:v>
                </c:pt>
                <c:pt idx="162">
                  <c:v>0.146280181878266</c:v>
                </c:pt>
                <c:pt idx="163">
                  <c:v>0.133524814994038</c:v>
                </c:pt>
                <c:pt idx="164">
                  <c:v>0.134779050397115</c:v>
                </c:pt>
                <c:pt idx="165">
                  <c:v>0.132185649867843</c:v>
                </c:pt>
                <c:pt idx="166">
                  <c:v>0.123589935607038</c:v>
                </c:pt>
                <c:pt idx="167">
                  <c:v>0.157970041591641</c:v>
                </c:pt>
                <c:pt idx="168">
                  <c:v>0.147027265396246</c:v>
                </c:pt>
                <c:pt idx="169">
                  <c:v>0.123755067985696</c:v>
                </c:pt>
                <c:pt idx="170">
                  <c:v>0.124370913538085</c:v>
                </c:pt>
                <c:pt idx="171">
                  <c:v>0.149937100604148</c:v>
                </c:pt>
                <c:pt idx="172">
                  <c:v>0.128765607022598</c:v>
                </c:pt>
                <c:pt idx="173">
                  <c:v>0.158336052390504</c:v>
                </c:pt>
                <c:pt idx="174">
                  <c:v>0.139893636773707</c:v>
                </c:pt>
                <c:pt idx="175">
                  <c:v>0.14211742900345</c:v>
                </c:pt>
                <c:pt idx="176">
                  <c:v>0.149632060224417</c:v>
                </c:pt>
                <c:pt idx="177">
                  <c:v>0.150795283457636</c:v>
                </c:pt>
                <c:pt idx="178">
                  <c:v>0.152433906409961</c:v>
                </c:pt>
                <c:pt idx="179">
                  <c:v>0.152632966142147</c:v>
                </c:pt>
                <c:pt idx="180">
                  <c:v>0.144472980015441</c:v>
                </c:pt>
                <c:pt idx="181">
                  <c:v>0.159227417803712</c:v>
                </c:pt>
                <c:pt idx="182">
                  <c:v>0.127639339147222</c:v>
                </c:pt>
                <c:pt idx="183">
                  <c:v>0.157312928079378</c:v>
                </c:pt>
                <c:pt idx="184">
                  <c:v>0.16145097036468</c:v>
                </c:pt>
                <c:pt idx="185">
                  <c:v>0.140607244695265</c:v>
                </c:pt>
                <c:pt idx="186">
                  <c:v>0.150121331268943</c:v>
                </c:pt>
                <c:pt idx="187">
                  <c:v>0.159671700862089</c:v>
                </c:pt>
                <c:pt idx="188">
                  <c:v>0.144137074727446</c:v>
                </c:pt>
                <c:pt idx="189">
                  <c:v>0.149427610486208</c:v>
                </c:pt>
                <c:pt idx="190">
                  <c:v>0.149637169790076</c:v>
                </c:pt>
                <c:pt idx="191">
                  <c:v>0.150395825170664</c:v>
                </c:pt>
                <c:pt idx="192">
                  <c:v>0.181213385443801</c:v>
                </c:pt>
                <c:pt idx="193">
                  <c:v>0.189337979002515</c:v>
                </c:pt>
                <c:pt idx="194">
                  <c:v>0.20474124444917</c:v>
                </c:pt>
                <c:pt idx="195">
                  <c:v>0.187663858897729</c:v>
                </c:pt>
                <c:pt idx="196">
                  <c:v>0.173552295787108</c:v>
                </c:pt>
                <c:pt idx="197">
                  <c:v>0.166540318968958</c:v>
                </c:pt>
                <c:pt idx="198">
                  <c:v>0.205578695503707</c:v>
                </c:pt>
                <c:pt idx="199">
                  <c:v>0.202694659929914</c:v>
                </c:pt>
                <c:pt idx="200">
                  <c:v>0.197528082149932</c:v>
                </c:pt>
                <c:pt idx="201">
                  <c:v>0.177893786165358</c:v>
                </c:pt>
                <c:pt idx="202">
                  <c:v>0.170819578305722</c:v>
                </c:pt>
                <c:pt idx="203">
                  <c:v>0.19970461873393</c:v>
                </c:pt>
                <c:pt idx="204">
                  <c:v>0.201434412998823</c:v>
                </c:pt>
                <c:pt idx="205">
                  <c:v>0.170496738576163</c:v>
                </c:pt>
                <c:pt idx="206">
                  <c:v>0.167679517973037</c:v>
                </c:pt>
                <c:pt idx="207">
                  <c:v>0.186998104472548</c:v>
                </c:pt>
                <c:pt idx="208">
                  <c:v>0.189249192679129</c:v>
                </c:pt>
                <c:pt idx="209">
                  <c:v>0.165562379377544</c:v>
                </c:pt>
                <c:pt idx="210">
                  <c:v>0.190351172376751</c:v>
                </c:pt>
                <c:pt idx="211">
                  <c:v>0.170816870231069</c:v>
                </c:pt>
                <c:pt idx="212">
                  <c:v>0.177440304041087</c:v>
                </c:pt>
                <c:pt idx="213">
                  <c:v>0.187940343003724</c:v>
                </c:pt>
                <c:pt idx="214">
                  <c:v>0.197585581895157</c:v>
                </c:pt>
                <c:pt idx="215">
                  <c:v>0.201448020802708</c:v>
                </c:pt>
                <c:pt idx="216">
                  <c:v>0.175814822317803</c:v>
                </c:pt>
                <c:pt idx="217">
                  <c:v>0.186089515555823</c:v>
                </c:pt>
                <c:pt idx="218">
                  <c:v>0.180044490897192</c:v>
                </c:pt>
                <c:pt idx="219">
                  <c:v>0.189437839469431</c:v>
                </c:pt>
                <c:pt idx="220">
                  <c:v>0.201123866556676</c:v>
                </c:pt>
                <c:pt idx="221">
                  <c:v>0.192463441126015</c:v>
                </c:pt>
                <c:pt idx="222">
                  <c:v>0.196866246063931</c:v>
                </c:pt>
                <c:pt idx="223">
                  <c:v>0.166105032400274</c:v>
                </c:pt>
                <c:pt idx="224">
                  <c:v>0.168639599238398</c:v>
                </c:pt>
                <c:pt idx="225">
                  <c:v>0.16789805279371</c:v>
                </c:pt>
                <c:pt idx="226">
                  <c:v>0.168366718246346</c:v>
                </c:pt>
                <c:pt idx="227">
                  <c:v>0.191065196200121</c:v>
                </c:pt>
                <c:pt idx="228">
                  <c:v>0.166663312896968</c:v>
                </c:pt>
                <c:pt idx="229">
                  <c:v>0.203619376784442</c:v>
                </c:pt>
                <c:pt idx="230">
                  <c:v>0.226973338242289</c:v>
                </c:pt>
                <c:pt idx="231">
                  <c:v>0.249177832516541</c:v>
                </c:pt>
                <c:pt idx="232">
                  <c:v>0.216211398603303</c:v>
                </c:pt>
                <c:pt idx="233">
                  <c:v>0.234186072770062</c:v>
                </c:pt>
                <c:pt idx="234">
                  <c:v>0.218570208626293</c:v>
                </c:pt>
                <c:pt idx="235">
                  <c:v>0.209474711162779</c:v>
                </c:pt>
                <c:pt idx="236">
                  <c:v>0.22862429041381</c:v>
                </c:pt>
                <c:pt idx="237">
                  <c:v>0.231534712747581</c:v>
                </c:pt>
                <c:pt idx="238">
                  <c:v>0.225751695971228</c:v>
                </c:pt>
                <c:pt idx="239">
                  <c:v>0.209993422984988</c:v>
                </c:pt>
                <c:pt idx="240">
                  <c:v>0.226868681756513</c:v>
                </c:pt>
                <c:pt idx="241">
                  <c:v>0.219757858915056</c:v>
                </c:pt>
                <c:pt idx="242">
                  <c:v>0.212277431285904</c:v>
                </c:pt>
                <c:pt idx="243">
                  <c:v>0.24792393835745</c:v>
                </c:pt>
                <c:pt idx="244">
                  <c:v>0.234004973418605</c:v>
                </c:pt>
                <c:pt idx="245">
                  <c:v>0.243681583955393</c:v>
                </c:pt>
                <c:pt idx="246">
                  <c:v>0.23262442596658</c:v>
                </c:pt>
                <c:pt idx="247">
                  <c:v>0.244025407999359</c:v>
                </c:pt>
                <c:pt idx="248">
                  <c:v>0.20825989559644</c:v>
                </c:pt>
                <c:pt idx="249">
                  <c:v>0.241542719563128</c:v>
                </c:pt>
                <c:pt idx="250">
                  <c:v>0.217746064045313</c:v>
                </c:pt>
                <c:pt idx="251">
                  <c:v>0.226967894599847</c:v>
                </c:pt>
                <c:pt idx="252">
                  <c:v>0.240014467369755</c:v>
                </c:pt>
                <c:pt idx="253">
                  <c:v>0.212799764108895</c:v>
                </c:pt>
                <c:pt idx="254">
                  <c:v>0.219396738719738</c:v>
                </c:pt>
                <c:pt idx="255">
                  <c:v>0.241268530617167</c:v>
                </c:pt>
                <c:pt idx="256">
                  <c:v>0.218913827538702</c:v>
                </c:pt>
                <c:pt idx="257">
                  <c:v>0.212271171547365</c:v>
                </c:pt>
                <c:pt idx="258">
                  <c:v>0.210375804316953</c:v>
                </c:pt>
                <c:pt idx="259">
                  <c:v>0.214285097176524</c:v>
                </c:pt>
                <c:pt idx="260">
                  <c:v>0.239977857371339</c:v>
                </c:pt>
                <c:pt idx="261">
                  <c:v>0.24649239799573</c:v>
                </c:pt>
                <c:pt idx="262">
                  <c:v>0.236950727320622</c:v>
                </c:pt>
                <c:pt idx="263">
                  <c:v>0.223302202724442</c:v>
                </c:pt>
                <c:pt idx="264">
                  <c:v>0.228046472404578</c:v>
                </c:pt>
                <c:pt idx="265">
                  <c:v>0.243784638424336</c:v>
                </c:pt>
                <c:pt idx="266">
                  <c:v>0.221880957658654</c:v>
                </c:pt>
                <c:pt idx="267">
                  <c:v>0.216575020543515</c:v>
                </c:pt>
                <c:pt idx="268">
                  <c:v>0.235396855984513</c:v>
                </c:pt>
                <c:pt idx="269">
                  <c:v>0.238730044765903</c:v>
                </c:pt>
                <c:pt idx="270">
                  <c:v>0.236651898513366</c:v>
                </c:pt>
                <c:pt idx="271">
                  <c:v>0.230544982659923</c:v>
                </c:pt>
                <c:pt idx="272">
                  <c:v>0.221285913618392</c:v>
                </c:pt>
                <c:pt idx="273">
                  <c:v>0.226731350018197</c:v>
                </c:pt>
                <c:pt idx="274">
                  <c:v>0.312142015526132</c:v>
                </c:pt>
                <c:pt idx="275">
                  <c:v>0.309461344073283</c:v>
                </c:pt>
                <c:pt idx="276">
                  <c:v>0.299040505497037</c:v>
                </c:pt>
                <c:pt idx="277">
                  <c:v>0.316491414596612</c:v>
                </c:pt>
                <c:pt idx="278">
                  <c:v>0.315464418155997</c:v>
                </c:pt>
                <c:pt idx="279">
                  <c:v>0.315464162888514</c:v>
                </c:pt>
                <c:pt idx="280">
                  <c:v>0.323522082860142</c:v>
                </c:pt>
                <c:pt idx="281">
                  <c:v>0.328649818163518</c:v>
                </c:pt>
                <c:pt idx="282">
                  <c:v>0.329434791971413</c:v>
                </c:pt>
                <c:pt idx="283">
                  <c:v>0.296011648269594</c:v>
                </c:pt>
                <c:pt idx="284">
                  <c:v>0.327219159133499</c:v>
                </c:pt>
                <c:pt idx="285">
                  <c:v>0.303264534674335</c:v>
                </c:pt>
                <c:pt idx="286">
                  <c:v>0.324907170365626</c:v>
                </c:pt>
                <c:pt idx="287">
                  <c:v>0.309543306491783</c:v>
                </c:pt>
                <c:pt idx="288">
                  <c:v>0.300346650690178</c:v>
                </c:pt>
                <c:pt idx="289">
                  <c:v>0.309813032814149</c:v>
                </c:pt>
                <c:pt idx="290">
                  <c:v>0.316566573376668</c:v>
                </c:pt>
                <c:pt idx="291">
                  <c:v>0.307449021210125</c:v>
                </c:pt>
                <c:pt idx="292">
                  <c:v>0.330098387937743</c:v>
                </c:pt>
                <c:pt idx="293">
                  <c:v>0.329812721342318</c:v>
                </c:pt>
                <c:pt idx="294">
                  <c:v>0.321187833448566</c:v>
                </c:pt>
                <c:pt idx="295">
                  <c:v>0.327751654983236</c:v>
                </c:pt>
                <c:pt idx="296">
                  <c:v>0.292812184028454</c:v>
                </c:pt>
                <c:pt idx="297">
                  <c:v>0.30649289381636</c:v>
                </c:pt>
                <c:pt idx="298">
                  <c:v>0.311175404631938</c:v>
                </c:pt>
                <c:pt idx="299">
                  <c:v>0.327554032986708</c:v>
                </c:pt>
                <c:pt idx="300">
                  <c:v>0.330022528198328</c:v>
                </c:pt>
                <c:pt idx="301">
                  <c:v>0.302485734878742</c:v>
                </c:pt>
                <c:pt idx="302">
                  <c:v>0.324869036551112</c:v>
                </c:pt>
                <c:pt idx="303">
                  <c:v>0.302183490351173</c:v>
                </c:pt>
                <c:pt idx="304">
                  <c:v>0.309233182020671</c:v>
                </c:pt>
                <c:pt idx="305">
                  <c:v>0.291507995050626</c:v>
                </c:pt>
                <c:pt idx="306">
                  <c:v>0.312587392504445</c:v>
                </c:pt>
                <c:pt idx="307">
                  <c:v>0.292834489648361</c:v>
                </c:pt>
                <c:pt idx="308">
                  <c:v>0.292085703787048</c:v>
                </c:pt>
                <c:pt idx="309">
                  <c:v>0.308505420683476</c:v>
                </c:pt>
                <c:pt idx="310">
                  <c:v>0.327005208923885</c:v>
                </c:pt>
                <c:pt idx="311">
                  <c:v>0.296211254275832</c:v>
                </c:pt>
                <c:pt idx="312">
                  <c:v>0.301868380937448</c:v>
                </c:pt>
                <c:pt idx="313">
                  <c:v>0.315777201694185</c:v>
                </c:pt>
                <c:pt idx="314">
                  <c:v>0.294184432844312</c:v>
                </c:pt>
                <c:pt idx="315">
                  <c:v>0.328288385078785</c:v>
                </c:pt>
                <c:pt idx="316">
                  <c:v>0.315209242492636</c:v>
                </c:pt>
                <c:pt idx="317">
                  <c:v>0.326809046230597</c:v>
                </c:pt>
                <c:pt idx="318">
                  <c:v>0.299073204487237</c:v>
                </c:pt>
                <c:pt idx="319">
                  <c:v>0.333080448667836</c:v>
                </c:pt>
                <c:pt idx="320">
                  <c:v>0.317376096010012</c:v>
                </c:pt>
                <c:pt idx="321">
                  <c:v>0.302307193785464</c:v>
                </c:pt>
                <c:pt idx="322">
                  <c:v>0.326043976115566</c:v>
                </c:pt>
                <c:pt idx="323">
                  <c:v>0.318462872008686</c:v>
                </c:pt>
                <c:pt idx="324">
                  <c:v>0.29995840495865</c:v>
                </c:pt>
                <c:pt idx="325">
                  <c:v>0.322970484814521</c:v>
                </c:pt>
                <c:pt idx="326">
                  <c:v>0.291679065183597</c:v>
                </c:pt>
                <c:pt idx="327">
                  <c:v>0.300964352871504</c:v>
                </c:pt>
                <c:pt idx="328">
                  <c:v>0.329840239910552</c:v>
                </c:pt>
                <c:pt idx="329">
                  <c:v>0.3231735990438</c:v>
                </c:pt>
                <c:pt idx="330">
                  <c:v>0.295228791522408</c:v>
                </c:pt>
                <c:pt idx="331">
                  <c:v>0.331761385574918</c:v>
                </c:pt>
                <c:pt idx="332">
                  <c:v>0.305290112839732</c:v>
                </c:pt>
                <c:pt idx="333">
                  <c:v>0.292140566349378</c:v>
                </c:pt>
                <c:pt idx="334">
                  <c:v>0.330441466330215</c:v>
                </c:pt>
                <c:pt idx="335">
                  <c:v>0.321634109282208</c:v>
                </c:pt>
                <c:pt idx="336">
                  <c:v>0.299775727571448</c:v>
                </c:pt>
                <c:pt idx="337">
                  <c:v>0.298504149888003</c:v>
                </c:pt>
                <c:pt idx="338">
                  <c:v>0.295747269499297</c:v>
                </c:pt>
                <c:pt idx="339">
                  <c:v>0.295444796262389</c:v>
                </c:pt>
                <c:pt idx="340">
                  <c:v>0.302183226174314</c:v>
                </c:pt>
                <c:pt idx="341">
                  <c:v>0.303307039887049</c:v>
                </c:pt>
                <c:pt idx="342">
                  <c:v>0.310973847957862</c:v>
                </c:pt>
                <c:pt idx="343">
                  <c:v>0.30978364441122</c:v>
                </c:pt>
                <c:pt idx="344">
                  <c:v>0.315603414435015</c:v>
                </c:pt>
                <c:pt idx="345">
                  <c:v>0.306264545011513</c:v>
                </c:pt>
                <c:pt idx="346">
                  <c:v>0.298495888382825</c:v>
                </c:pt>
                <c:pt idx="347">
                  <c:v>0.298707475125528</c:v>
                </c:pt>
                <c:pt idx="348">
                  <c:v>0.312679172010234</c:v>
                </c:pt>
                <c:pt idx="349">
                  <c:v>0.322340291890697</c:v>
                </c:pt>
                <c:pt idx="350">
                  <c:v>0.332482426478934</c:v>
                </c:pt>
                <c:pt idx="351">
                  <c:v>0.326685743634048</c:v>
                </c:pt>
                <c:pt idx="352">
                  <c:v>0.293542013606107</c:v>
                </c:pt>
                <c:pt idx="353">
                  <c:v>0.30910614103802</c:v>
                </c:pt>
                <c:pt idx="354">
                  <c:v>0.306093552654998</c:v>
                </c:pt>
                <c:pt idx="355">
                  <c:v>0.291994206074067</c:v>
                </c:pt>
                <c:pt idx="356">
                  <c:v>0.322586120059564</c:v>
                </c:pt>
                <c:pt idx="357">
                  <c:v>0.332122643935511</c:v>
                </c:pt>
                <c:pt idx="358">
                  <c:v>0.300970070171867</c:v>
                </c:pt>
                <c:pt idx="359">
                  <c:v>0.292812962171501</c:v>
                </c:pt>
                <c:pt idx="360">
                  <c:v>0.295200177387442</c:v>
                </c:pt>
                <c:pt idx="361">
                  <c:v>0.315756446492954</c:v>
                </c:pt>
                <c:pt idx="362">
                  <c:v>0.330660845127566</c:v>
                </c:pt>
                <c:pt idx="363">
                  <c:v>0.324256840985879</c:v>
                </c:pt>
                <c:pt idx="364">
                  <c:v>0.295312763407702</c:v>
                </c:pt>
                <c:pt idx="365">
                  <c:v>0.315264640412222</c:v>
                </c:pt>
                <c:pt idx="366">
                  <c:v>0.293947247073746</c:v>
                </c:pt>
                <c:pt idx="367">
                  <c:v>0.336991520492612</c:v>
                </c:pt>
                <c:pt idx="368">
                  <c:v>0.355868625678466</c:v>
                </c:pt>
                <c:pt idx="369">
                  <c:v>0.346618376152312</c:v>
                </c:pt>
                <c:pt idx="370">
                  <c:v>0.369206822800113</c:v>
                </c:pt>
                <c:pt idx="371">
                  <c:v>0.366434125072889</c:v>
                </c:pt>
                <c:pt idx="372">
                  <c:v>0.335662710578165</c:v>
                </c:pt>
                <c:pt idx="373">
                  <c:v>0.333745942069235</c:v>
                </c:pt>
                <c:pt idx="374">
                  <c:v>0.343616929742941</c:v>
                </c:pt>
                <c:pt idx="375">
                  <c:v>0.346575057282628</c:v>
                </c:pt>
                <c:pt idx="376">
                  <c:v>0.369703506751646</c:v>
                </c:pt>
                <c:pt idx="377">
                  <c:v>0.33690980689556</c:v>
                </c:pt>
                <c:pt idx="378">
                  <c:v>0.358752031350439</c:v>
                </c:pt>
                <c:pt idx="379">
                  <c:v>0.358129011982938</c:v>
                </c:pt>
                <c:pt idx="380">
                  <c:v>0.342752486451226</c:v>
                </c:pt>
                <c:pt idx="381">
                  <c:v>0.364157428982019</c:v>
                </c:pt>
                <c:pt idx="382">
                  <c:v>0.356418233838759</c:v>
                </c:pt>
                <c:pt idx="383">
                  <c:v>0.346873090655681</c:v>
                </c:pt>
                <c:pt idx="384">
                  <c:v>0.348156934316278</c:v>
                </c:pt>
                <c:pt idx="385">
                  <c:v>0.340516868095572</c:v>
                </c:pt>
                <c:pt idx="386">
                  <c:v>0.342883761880022</c:v>
                </c:pt>
                <c:pt idx="387">
                  <c:v>0.358523032708928</c:v>
                </c:pt>
                <c:pt idx="388">
                  <c:v>0.35902855863239</c:v>
                </c:pt>
                <c:pt idx="389">
                  <c:v>0.374069151858425</c:v>
                </c:pt>
                <c:pt idx="390">
                  <c:v>0.366397757455904</c:v>
                </c:pt>
                <c:pt idx="391">
                  <c:v>0.354594120976579</c:v>
                </c:pt>
                <c:pt idx="392">
                  <c:v>0.361598602208918</c:v>
                </c:pt>
                <c:pt idx="393">
                  <c:v>0.347332948471198</c:v>
                </c:pt>
                <c:pt idx="394">
                  <c:v>0.374813290980154</c:v>
                </c:pt>
                <c:pt idx="395">
                  <c:v>0.369250356138519</c:v>
                </c:pt>
                <c:pt idx="396">
                  <c:v>0.372555529361019</c:v>
                </c:pt>
                <c:pt idx="397">
                  <c:v>0.359774525872781</c:v>
                </c:pt>
                <c:pt idx="398">
                  <c:v>0.368699967884399</c:v>
                </c:pt>
                <c:pt idx="399">
                  <c:v>0.370543082280084</c:v>
                </c:pt>
                <c:pt idx="400">
                  <c:v>0.367627480473149</c:v>
                </c:pt>
                <c:pt idx="401">
                  <c:v>0.334809120262784</c:v>
                </c:pt>
                <c:pt idx="402">
                  <c:v>0.363081712224182</c:v>
                </c:pt>
                <c:pt idx="403">
                  <c:v>0.364475485000557</c:v>
                </c:pt>
                <c:pt idx="404">
                  <c:v>0.37163894240963</c:v>
                </c:pt>
                <c:pt idx="405">
                  <c:v>0.349739423247222</c:v>
                </c:pt>
                <c:pt idx="406">
                  <c:v>0.358000958213858</c:v>
                </c:pt>
                <c:pt idx="407">
                  <c:v>0.361757919788806</c:v>
                </c:pt>
                <c:pt idx="408">
                  <c:v>0.343475234903869</c:v>
                </c:pt>
                <c:pt idx="409">
                  <c:v>0.359856067586956</c:v>
                </c:pt>
                <c:pt idx="410">
                  <c:v>0.351217778365113</c:v>
                </c:pt>
                <c:pt idx="411">
                  <c:v>0.335090811294514</c:v>
                </c:pt>
                <c:pt idx="412">
                  <c:v>0.336404322525593</c:v>
                </c:pt>
                <c:pt idx="413">
                  <c:v>0.361711546405795</c:v>
                </c:pt>
                <c:pt idx="414">
                  <c:v>0.369673011013466</c:v>
                </c:pt>
                <c:pt idx="415">
                  <c:v>0.336316025037345</c:v>
                </c:pt>
                <c:pt idx="416">
                  <c:v>0.349841561037418</c:v>
                </c:pt>
                <c:pt idx="417">
                  <c:v>0.37367097685703</c:v>
                </c:pt>
                <c:pt idx="418">
                  <c:v>0.359299210935369</c:v>
                </c:pt>
                <c:pt idx="419">
                  <c:v>0.357447616936034</c:v>
                </c:pt>
                <c:pt idx="420">
                  <c:v>0.337112575251258</c:v>
                </c:pt>
                <c:pt idx="421">
                  <c:v>0.374360175127877</c:v>
                </c:pt>
                <c:pt idx="422">
                  <c:v>0.343228159834824</c:v>
                </c:pt>
                <c:pt idx="423">
                  <c:v>0.345096153214117</c:v>
                </c:pt>
                <c:pt idx="424">
                  <c:v>0.354039664770854</c:v>
                </c:pt>
                <c:pt idx="425">
                  <c:v>0.338747697500746</c:v>
                </c:pt>
                <c:pt idx="426">
                  <c:v>0.344705635750924</c:v>
                </c:pt>
                <c:pt idx="427">
                  <c:v>0.366263172088553</c:v>
                </c:pt>
                <c:pt idx="428">
                  <c:v>0.371300957759517</c:v>
                </c:pt>
                <c:pt idx="429">
                  <c:v>0.350046263122372</c:v>
                </c:pt>
                <c:pt idx="430">
                  <c:v>0.340559364723753</c:v>
                </c:pt>
                <c:pt idx="431">
                  <c:v>0.351655127735812</c:v>
                </c:pt>
                <c:pt idx="432">
                  <c:v>0.360540220028102</c:v>
                </c:pt>
                <c:pt idx="433">
                  <c:v>0.362547151844297</c:v>
                </c:pt>
                <c:pt idx="434">
                  <c:v>0.360068161097645</c:v>
                </c:pt>
                <c:pt idx="435">
                  <c:v>0.365335977066876</c:v>
                </c:pt>
                <c:pt idx="436">
                  <c:v>0.336015505203078</c:v>
                </c:pt>
                <c:pt idx="437">
                  <c:v>0.341657012703086</c:v>
                </c:pt>
                <c:pt idx="438">
                  <c:v>0.369259802857602</c:v>
                </c:pt>
                <c:pt idx="439">
                  <c:v>0.360217695738814</c:v>
                </c:pt>
                <c:pt idx="440">
                  <c:v>0.343275050408671</c:v>
                </c:pt>
                <c:pt idx="441">
                  <c:v>0.359864265673592</c:v>
                </c:pt>
                <c:pt idx="442">
                  <c:v>0.362145506499409</c:v>
                </c:pt>
                <c:pt idx="443">
                  <c:v>0.363574237866537</c:v>
                </c:pt>
                <c:pt idx="444">
                  <c:v>0.335417439223533</c:v>
                </c:pt>
                <c:pt idx="445">
                  <c:v>0.356832731718564</c:v>
                </c:pt>
                <c:pt idx="446">
                  <c:v>0.348983673861452</c:v>
                </c:pt>
                <c:pt idx="447">
                  <c:v>0.356754360973719</c:v>
                </c:pt>
                <c:pt idx="448">
                  <c:v>0.362314578319319</c:v>
                </c:pt>
                <c:pt idx="449">
                  <c:v>0.362773497621045</c:v>
                </c:pt>
                <c:pt idx="450">
                  <c:v>0.371607008057156</c:v>
                </c:pt>
                <c:pt idx="451">
                  <c:v>0.37121410428452</c:v>
                </c:pt>
                <c:pt idx="452">
                  <c:v>0.362744199346864</c:v>
                </c:pt>
                <c:pt idx="453">
                  <c:v>0.364514023382739</c:v>
                </c:pt>
                <c:pt idx="454">
                  <c:v>0.350196503120644</c:v>
                </c:pt>
                <c:pt idx="455">
                  <c:v>0.339499836672212</c:v>
                </c:pt>
                <c:pt idx="456">
                  <c:v>0.352149763106786</c:v>
                </c:pt>
                <c:pt idx="457">
                  <c:v>0.345212596603001</c:v>
                </c:pt>
                <c:pt idx="458">
                  <c:v>0.367525478243672</c:v>
                </c:pt>
                <c:pt idx="459">
                  <c:v>0.355607471390811</c:v>
                </c:pt>
                <c:pt idx="460">
                  <c:v>0.347779026140502</c:v>
                </c:pt>
                <c:pt idx="461">
                  <c:v>0.348333160060994</c:v>
                </c:pt>
                <c:pt idx="462">
                  <c:v>0.346407060935419</c:v>
                </c:pt>
                <c:pt idx="463">
                  <c:v>0.342752000861092</c:v>
                </c:pt>
                <c:pt idx="464">
                  <c:v>0.340041918865765</c:v>
                </c:pt>
                <c:pt idx="465">
                  <c:v>0.349995809820486</c:v>
                </c:pt>
                <c:pt idx="466">
                  <c:v>0.341505216526474</c:v>
                </c:pt>
                <c:pt idx="467">
                  <c:v>0.360318632700381</c:v>
                </c:pt>
                <c:pt idx="468">
                  <c:v>0.354841253753495</c:v>
                </c:pt>
                <c:pt idx="469">
                  <c:v>0.370520651326117</c:v>
                </c:pt>
                <c:pt idx="470">
                  <c:v>0.343814529533383</c:v>
                </c:pt>
                <c:pt idx="471">
                  <c:v>0.374693339621089</c:v>
                </c:pt>
                <c:pt idx="472">
                  <c:v>0.363775166437534</c:v>
                </c:pt>
                <c:pt idx="473">
                  <c:v>0.356013830853509</c:v>
                </c:pt>
                <c:pt idx="474">
                  <c:v>0.346966371199548</c:v>
                </c:pt>
                <c:pt idx="475">
                  <c:v>0.351875694421103</c:v>
                </c:pt>
                <c:pt idx="476">
                  <c:v>0.355461169785915</c:v>
                </c:pt>
                <c:pt idx="477">
                  <c:v>0.364354938336915</c:v>
                </c:pt>
                <c:pt idx="478">
                  <c:v>0.371737683030149</c:v>
                </c:pt>
                <c:pt idx="479">
                  <c:v>0.336409613884426</c:v>
                </c:pt>
                <c:pt idx="480">
                  <c:v>0.347350358377017</c:v>
                </c:pt>
                <c:pt idx="481">
                  <c:v>0.354819060447902</c:v>
                </c:pt>
                <c:pt idx="482">
                  <c:v>0.336118054645582</c:v>
                </c:pt>
                <c:pt idx="483">
                  <c:v>0.352310560001987</c:v>
                </c:pt>
                <c:pt idx="484">
                  <c:v>0.355378667854086</c:v>
                </c:pt>
                <c:pt idx="485">
                  <c:v>0.364981426013751</c:v>
                </c:pt>
                <c:pt idx="486">
                  <c:v>0.348558730779293</c:v>
                </c:pt>
                <c:pt idx="487">
                  <c:v>0.346308315665506</c:v>
                </c:pt>
                <c:pt idx="488">
                  <c:v>0.340708140100127</c:v>
                </c:pt>
                <c:pt idx="489">
                  <c:v>0.359557617292582</c:v>
                </c:pt>
                <c:pt idx="490">
                  <c:v>0.353657809027881</c:v>
                </c:pt>
                <c:pt idx="491">
                  <c:v>0.364591562932344</c:v>
                </c:pt>
                <c:pt idx="492">
                  <c:v>0.341681267365743</c:v>
                </c:pt>
                <c:pt idx="493">
                  <c:v>0.333223008469875</c:v>
                </c:pt>
                <c:pt idx="494">
                  <c:v>0.362975865652286</c:v>
                </c:pt>
                <c:pt idx="495">
                  <c:v>0.347285388253361</c:v>
                </c:pt>
                <c:pt idx="496">
                  <c:v>0.367918123197382</c:v>
                </c:pt>
                <c:pt idx="497">
                  <c:v>0.337448696992021</c:v>
                </c:pt>
                <c:pt idx="498">
                  <c:v>0.345487466512408</c:v>
                </c:pt>
                <c:pt idx="499">
                  <c:v>0.413193268377262</c:v>
                </c:pt>
                <c:pt idx="500">
                  <c:v>0.40928562913573</c:v>
                </c:pt>
                <c:pt idx="501">
                  <c:v>0.399689895140399</c:v>
                </c:pt>
                <c:pt idx="502">
                  <c:v>0.39625700771082</c:v>
                </c:pt>
                <c:pt idx="503">
                  <c:v>0.405332824877171</c:v>
                </c:pt>
                <c:pt idx="504">
                  <c:v>0.416803538856901</c:v>
                </c:pt>
                <c:pt idx="505">
                  <c:v>0.415368929796724</c:v>
                </c:pt>
                <c:pt idx="506">
                  <c:v>0.392415566462886</c:v>
                </c:pt>
                <c:pt idx="507">
                  <c:v>0.402109847046299</c:v>
                </c:pt>
                <c:pt idx="508">
                  <c:v>0.392706732465943</c:v>
                </c:pt>
                <c:pt idx="509">
                  <c:v>0.412933381252164</c:v>
                </c:pt>
                <c:pt idx="510">
                  <c:v>0.394892347433615</c:v>
                </c:pt>
                <c:pt idx="511">
                  <c:v>0.390796242040037</c:v>
                </c:pt>
                <c:pt idx="512">
                  <c:v>0.415738397625452</c:v>
                </c:pt>
                <c:pt idx="513">
                  <c:v>0.39126708129669</c:v>
                </c:pt>
                <c:pt idx="514">
                  <c:v>0.408798022588975</c:v>
                </c:pt>
                <c:pt idx="515">
                  <c:v>0.413686376057862</c:v>
                </c:pt>
                <c:pt idx="516">
                  <c:v>0.391659417711927</c:v>
                </c:pt>
                <c:pt idx="517">
                  <c:v>0.377079844478561</c:v>
                </c:pt>
                <c:pt idx="518">
                  <c:v>0.407030313707498</c:v>
                </c:pt>
                <c:pt idx="519">
                  <c:v>0.390738972039817</c:v>
                </c:pt>
                <c:pt idx="520">
                  <c:v>0.380700355429508</c:v>
                </c:pt>
                <c:pt idx="521">
                  <c:v>0.379277814609555</c:v>
                </c:pt>
                <c:pt idx="522">
                  <c:v>0.393380484225968</c:v>
                </c:pt>
                <c:pt idx="523">
                  <c:v>0.412775925816893</c:v>
                </c:pt>
                <c:pt idx="524">
                  <c:v>0.386901100439287</c:v>
                </c:pt>
                <c:pt idx="525">
                  <c:v>0.379204502961976</c:v>
                </c:pt>
                <c:pt idx="526">
                  <c:v>0.416237370980665</c:v>
                </c:pt>
                <c:pt idx="527">
                  <c:v>0.395899372185498</c:v>
                </c:pt>
                <c:pt idx="528">
                  <c:v>0.387479181105716</c:v>
                </c:pt>
                <c:pt idx="529">
                  <c:v>0.384461295053857</c:v>
                </c:pt>
                <c:pt idx="530">
                  <c:v>0.382696152565305</c:v>
                </c:pt>
                <c:pt idx="531">
                  <c:v>0.410254613831493</c:v>
                </c:pt>
                <c:pt idx="532">
                  <c:v>0.377881285182462</c:v>
                </c:pt>
                <c:pt idx="533">
                  <c:v>0.384487146838464</c:v>
                </c:pt>
                <c:pt idx="534">
                  <c:v>0.386877900713504</c:v>
                </c:pt>
                <c:pt idx="535">
                  <c:v>0.414399232212945</c:v>
                </c:pt>
                <c:pt idx="536">
                  <c:v>0.410561073997403</c:v>
                </c:pt>
                <c:pt idx="537">
                  <c:v>0.385370367023044</c:v>
                </c:pt>
                <c:pt idx="538">
                  <c:v>0.397802662168544</c:v>
                </c:pt>
                <c:pt idx="539">
                  <c:v>0.399414233670385</c:v>
                </c:pt>
                <c:pt idx="540">
                  <c:v>0.395479965128169</c:v>
                </c:pt>
                <c:pt idx="541">
                  <c:v>0.406353025932648</c:v>
                </c:pt>
                <c:pt idx="542">
                  <c:v>0.410368508942117</c:v>
                </c:pt>
                <c:pt idx="543">
                  <c:v>0.410653197284535</c:v>
                </c:pt>
                <c:pt idx="544">
                  <c:v>0.378731525946545</c:v>
                </c:pt>
                <c:pt idx="545">
                  <c:v>0.407072930392945</c:v>
                </c:pt>
                <c:pt idx="546">
                  <c:v>0.401610836192888</c:v>
                </c:pt>
                <c:pt idx="547">
                  <c:v>0.376911967409257</c:v>
                </c:pt>
                <c:pt idx="548">
                  <c:v>0.399275665318686</c:v>
                </c:pt>
                <c:pt idx="549">
                  <c:v>0.411231030521815</c:v>
                </c:pt>
                <c:pt idx="550">
                  <c:v>0.38045748638438</c:v>
                </c:pt>
                <c:pt idx="551">
                  <c:v>0.39545540066491</c:v>
                </c:pt>
                <c:pt idx="552">
                  <c:v>0.382986574627767</c:v>
                </c:pt>
                <c:pt idx="553">
                  <c:v>0.394077513046071</c:v>
                </c:pt>
                <c:pt idx="554">
                  <c:v>0.381780650747876</c:v>
                </c:pt>
                <c:pt idx="555">
                  <c:v>0.379853917547224</c:v>
                </c:pt>
                <c:pt idx="556">
                  <c:v>0.396865045224103</c:v>
                </c:pt>
                <c:pt idx="557">
                  <c:v>0.376580139257687</c:v>
                </c:pt>
                <c:pt idx="558">
                  <c:v>0.404630132472251</c:v>
                </c:pt>
                <c:pt idx="559">
                  <c:v>0.38845803470157</c:v>
                </c:pt>
                <c:pt idx="560">
                  <c:v>0.385335636091662</c:v>
                </c:pt>
                <c:pt idx="561">
                  <c:v>0.381109489449523</c:v>
                </c:pt>
                <c:pt idx="562">
                  <c:v>0.384588112076351</c:v>
                </c:pt>
                <c:pt idx="563">
                  <c:v>0.400218661410219</c:v>
                </c:pt>
                <c:pt idx="564">
                  <c:v>0.398190676849094</c:v>
                </c:pt>
                <c:pt idx="565">
                  <c:v>0.388038200091672</c:v>
                </c:pt>
                <c:pt idx="566">
                  <c:v>0.40410287613238</c:v>
                </c:pt>
                <c:pt idx="567">
                  <c:v>0.448422663161982</c:v>
                </c:pt>
                <c:pt idx="568">
                  <c:v>0.427888648800233</c:v>
                </c:pt>
                <c:pt idx="569">
                  <c:v>0.449906707594378</c:v>
                </c:pt>
                <c:pt idx="570">
                  <c:v>0.41902936878101</c:v>
                </c:pt>
                <c:pt idx="571">
                  <c:v>0.440605398539266</c:v>
                </c:pt>
                <c:pt idx="572">
                  <c:v>0.419595581670552</c:v>
                </c:pt>
                <c:pt idx="573">
                  <c:v>0.44942299627469</c:v>
                </c:pt>
                <c:pt idx="574">
                  <c:v>0.423641912268453</c:v>
                </c:pt>
                <c:pt idx="575">
                  <c:v>0.426041781082984</c:v>
                </c:pt>
                <c:pt idx="576">
                  <c:v>0.444035084860317</c:v>
                </c:pt>
                <c:pt idx="577">
                  <c:v>0.452337231522475</c:v>
                </c:pt>
                <c:pt idx="578">
                  <c:v>0.445655722608409</c:v>
                </c:pt>
                <c:pt idx="579">
                  <c:v>0.42718372610712</c:v>
                </c:pt>
                <c:pt idx="580">
                  <c:v>0.422399105557248</c:v>
                </c:pt>
                <c:pt idx="581">
                  <c:v>0.425412760671446</c:v>
                </c:pt>
                <c:pt idx="582">
                  <c:v>0.440674384574736</c:v>
                </c:pt>
                <c:pt idx="583">
                  <c:v>0.445177576674626</c:v>
                </c:pt>
                <c:pt idx="584">
                  <c:v>0.467951316649324</c:v>
                </c:pt>
                <c:pt idx="585">
                  <c:v>0.491875090520136</c:v>
                </c:pt>
                <c:pt idx="586">
                  <c:v>0.530077769381373</c:v>
                </c:pt>
                <c:pt idx="587">
                  <c:v>0.54241308543427</c:v>
                </c:pt>
                <c:pt idx="588">
                  <c:v>0.513018648791685</c:v>
                </c:pt>
                <c:pt idx="589">
                  <c:v>0.504469331381831</c:v>
                </c:pt>
                <c:pt idx="590">
                  <c:v>0.510786254577331</c:v>
                </c:pt>
                <c:pt idx="591">
                  <c:v>0.525801041912032</c:v>
                </c:pt>
                <c:pt idx="592">
                  <c:v>0.50332753526098</c:v>
                </c:pt>
                <c:pt idx="593">
                  <c:v>0.534503634873013</c:v>
                </c:pt>
                <c:pt idx="594">
                  <c:v>0.505341013107061</c:v>
                </c:pt>
                <c:pt idx="595">
                  <c:v>0.534175587643564</c:v>
                </c:pt>
                <c:pt idx="596">
                  <c:v>0.532909948357497</c:v>
                </c:pt>
                <c:pt idx="597">
                  <c:v>0.520682086597481</c:v>
                </c:pt>
                <c:pt idx="598">
                  <c:v>0.515482898309144</c:v>
                </c:pt>
                <c:pt idx="599">
                  <c:v>0.542106656525517</c:v>
                </c:pt>
                <c:pt idx="600">
                  <c:v>0.533169692229154</c:v>
                </c:pt>
                <c:pt idx="601">
                  <c:v>0.503295714483913</c:v>
                </c:pt>
                <c:pt idx="602">
                  <c:v>0.530603833732321</c:v>
                </c:pt>
                <c:pt idx="603">
                  <c:v>0.536520328149438</c:v>
                </c:pt>
                <c:pt idx="604">
                  <c:v>0.512354114444935</c:v>
                </c:pt>
                <c:pt idx="605">
                  <c:v>0.632821251861863</c:v>
                </c:pt>
                <c:pt idx="606">
                  <c:v>0.647292622941248</c:v>
                </c:pt>
                <c:pt idx="607">
                  <c:v>0.645348092088133</c:v>
                </c:pt>
                <c:pt idx="608">
                  <c:v>0.652496502945541</c:v>
                </c:pt>
                <c:pt idx="609">
                  <c:v>0.661705788473489</c:v>
                </c:pt>
                <c:pt idx="610">
                  <c:v>0.637999283620812</c:v>
                </c:pt>
                <c:pt idx="611">
                  <c:v>0.643644539720823</c:v>
                </c:pt>
                <c:pt idx="612">
                  <c:v>0.660326593892098</c:v>
                </c:pt>
                <c:pt idx="613">
                  <c:v>0.628315741024508</c:v>
                </c:pt>
                <c:pt idx="614">
                  <c:v>0.678909140992096</c:v>
                </c:pt>
                <c:pt idx="615">
                  <c:v>0.70088667366546</c:v>
                </c:pt>
                <c:pt idx="616">
                  <c:v>0.701076511096807</c:v>
                </c:pt>
                <c:pt idx="617">
                  <c:v>0.677197556882932</c:v>
                </c:pt>
                <c:pt idx="618">
                  <c:v>0.696272217073374</c:v>
                </c:pt>
                <c:pt idx="619">
                  <c:v>0.679260271705208</c:v>
                </c:pt>
                <c:pt idx="620">
                  <c:v>0.698586356028965</c:v>
                </c:pt>
                <c:pt idx="621">
                  <c:v>0.67859463270944</c:v>
                </c:pt>
                <c:pt idx="622">
                  <c:v>0.69471744157474</c:v>
                </c:pt>
                <c:pt idx="623">
                  <c:v>0.681286469100852</c:v>
                </c:pt>
                <c:pt idx="624">
                  <c:v>0.709226622089934</c:v>
                </c:pt>
                <c:pt idx="625">
                  <c:v>0.693785701920345</c:v>
                </c:pt>
                <c:pt idx="626">
                  <c:v>0.705105239309836</c:v>
                </c:pt>
                <c:pt idx="627">
                  <c:v>0.704335994416983</c:v>
                </c:pt>
                <c:pt idx="628">
                  <c:v>0.681514784916048</c:v>
                </c:pt>
                <c:pt idx="629">
                  <c:v>0.69859772526854</c:v>
                </c:pt>
                <c:pt idx="630">
                  <c:v>0.690721889766173</c:v>
                </c:pt>
                <c:pt idx="631">
                  <c:v>0.689947271933377</c:v>
                </c:pt>
                <c:pt idx="632">
                  <c:v>0.673427580433081</c:v>
                </c:pt>
                <c:pt idx="633">
                  <c:v>0.719832283369206</c:v>
                </c:pt>
                <c:pt idx="634">
                  <c:v>0.722330903362677</c:v>
                </c:pt>
                <c:pt idx="635">
                  <c:v>0.716329196077956</c:v>
                </c:pt>
                <c:pt idx="636">
                  <c:v>0.720098652289415</c:v>
                </c:pt>
                <c:pt idx="637">
                  <c:v>0.712310804822405</c:v>
                </c:pt>
                <c:pt idx="638">
                  <c:v>0.726334616505209</c:v>
                </c:pt>
                <c:pt idx="639">
                  <c:v>0.735349345649551</c:v>
                </c:pt>
                <c:pt idx="640">
                  <c:v>0.732987115474572</c:v>
                </c:pt>
                <c:pt idx="641">
                  <c:v>0.721810602080889</c:v>
                </c:pt>
                <c:pt idx="642">
                  <c:v>0.719798745049657</c:v>
                </c:pt>
                <c:pt idx="643">
                  <c:v>0.722756301424774</c:v>
                </c:pt>
                <c:pt idx="644">
                  <c:v>0.740700764237748</c:v>
                </c:pt>
                <c:pt idx="645">
                  <c:v>0.718972221493554</c:v>
                </c:pt>
                <c:pt idx="646">
                  <c:v>0.732121575394475</c:v>
                </c:pt>
                <c:pt idx="647">
                  <c:v>0.738113749287245</c:v>
                </c:pt>
                <c:pt idx="648">
                  <c:v>0.749521684713035</c:v>
                </c:pt>
                <c:pt idx="649">
                  <c:v>0.73466077651441</c:v>
                </c:pt>
                <c:pt idx="650">
                  <c:v>0.749170601335147</c:v>
                </c:pt>
                <c:pt idx="651">
                  <c:v>0.74650810118694</c:v>
                </c:pt>
                <c:pt idx="652">
                  <c:v>0.7312947524196</c:v>
                </c:pt>
                <c:pt idx="653">
                  <c:v>0.726770058809581</c:v>
                </c:pt>
                <c:pt idx="654">
                  <c:v>0.718920629817467</c:v>
                </c:pt>
                <c:pt idx="655">
                  <c:v>0.75112882928446</c:v>
                </c:pt>
                <c:pt idx="656">
                  <c:v>0.745668916936034</c:v>
                </c:pt>
                <c:pt idx="657">
                  <c:v>0.746523720843073</c:v>
                </c:pt>
                <c:pt idx="658">
                  <c:v>0.746298087941052</c:v>
                </c:pt>
                <c:pt idx="659">
                  <c:v>0.717461046011455</c:v>
                </c:pt>
                <c:pt idx="660">
                  <c:v>0.714102425407222</c:v>
                </c:pt>
                <c:pt idx="661">
                  <c:v>0.732150298786382</c:v>
                </c:pt>
                <c:pt idx="662">
                  <c:v>0.730713427883448</c:v>
                </c:pt>
                <c:pt idx="663">
                  <c:v>0.734508162880954</c:v>
                </c:pt>
                <c:pt idx="664">
                  <c:v>0.711357636634703</c:v>
                </c:pt>
                <c:pt idx="665">
                  <c:v>0.728338638031135</c:v>
                </c:pt>
                <c:pt idx="666">
                  <c:v>0.712451902804803</c:v>
                </c:pt>
                <c:pt idx="667">
                  <c:v>0.742846572747517</c:v>
                </c:pt>
                <c:pt idx="668">
                  <c:v>0.743659093662444</c:v>
                </c:pt>
                <c:pt idx="669">
                  <c:v>0.740062178035269</c:v>
                </c:pt>
                <c:pt idx="670">
                  <c:v>0.739619612852684</c:v>
                </c:pt>
                <c:pt idx="671">
                  <c:v>0.743543879909627</c:v>
                </c:pt>
                <c:pt idx="672">
                  <c:v>0.741973120846286</c:v>
                </c:pt>
                <c:pt idx="673">
                  <c:v>0.734527226153877</c:v>
                </c:pt>
                <c:pt idx="674">
                  <c:v>0.741666596993299</c:v>
                </c:pt>
                <c:pt idx="675">
                  <c:v>0.733783194423899</c:v>
                </c:pt>
                <c:pt idx="676">
                  <c:v>0.720058184253353</c:v>
                </c:pt>
                <c:pt idx="677">
                  <c:v>0.746279284041305</c:v>
                </c:pt>
                <c:pt idx="678">
                  <c:v>0.730717437283335</c:v>
                </c:pt>
                <c:pt idx="679">
                  <c:v>0.74924842641051</c:v>
                </c:pt>
                <c:pt idx="680">
                  <c:v>0.733594238518269</c:v>
                </c:pt>
                <c:pt idx="681">
                  <c:v>0.741934718322314</c:v>
                </c:pt>
                <c:pt idx="682">
                  <c:v>0.716884107597374</c:v>
                </c:pt>
                <c:pt idx="683">
                  <c:v>0.729444364276551</c:v>
                </c:pt>
                <c:pt idx="684">
                  <c:v>0.740490012806359</c:v>
                </c:pt>
                <c:pt idx="685">
                  <c:v>0.747928630019897</c:v>
                </c:pt>
                <c:pt idx="686">
                  <c:v>0.712516128508336</c:v>
                </c:pt>
                <c:pt idx="687">
                  <c:v>0.714371828143194</c:v>
                </c:pt>
                <c:pt idx="688">
                  <c:v>0.721010911791006</c:v>
                </c:pt>
                <c:pt idx="689">
                  <c:v>0.724070112492054</c:v>
                </c:pt>
                <c:pt idx="690">
                  <c:v>0.750137022543259</c:v>
                </c:pt>
                <c:pt idx="691">
                  <c:v>0.756310354957881</c:v>
                </c:pt>
                <c:pt idx="692">
                  <c:v>0.784800799078907</c:v>
                </c:pt>
                <c:pt idx="693">
                  <c:v>0.755193511082701</c:v>
                </c:pt>
                <c:pt idx="694">
                  <c:v>0.791096500567442</c:v>
                </c:pt>
                <c:pt idx="695">
                  <c:v>0.788631699175941</c:v>
                </c:pt>
                <c:pt idx="696">
                  <c:v>0.790217567282158</c:v>
                </c:pt>
                <c:pt idx="697">
                  <c:v>0.792028074764144</c:v>
                </c:pt>
                <c:pt idx="698">
                  <c:v>0.771717421485539</c:v>
                </c:pt>
                <c:pt idx="699">
                  <c:v>0.769649360660219</c:v>
                </c:pt>
                <c:pt idx="700">
                  <c:v>0.772598091551516</c:v>
                </c:pt>
                <c:pt idx="701">
                  <c:v>0.757595720430059</c:v>
                </c:pt>
                <c:pt idx="702">
                  <c:v>0.764373743414356</c:v>
                </c:pt>
                <c:pt idx="703">
                  <c:v>0.783143248667954</c:v>
                </c:pt>
                <c:pt idx="704">
                  <c:v>0.771907049187027</c:v>
                </c:pt>
                <c:pt idx="705">
                  <c:v>0.759879027038431</c:v>
                </c:pt>
                <c:pt idx="706">
                  <c:v>0.783919829738663</c:v>
                </c:pt>
                <c:pt idx="707">
                  <c:v>0.780143685818895</c:v>
                </c:pt>
                <c:pt idx="708">
                  <c:v>0.79126531976231</c:v>
                </c:pt>
                <c:pt idx="709">
                  <c:v>0.78754859899725</c:v>
                </c:pt>
                <c:pt idx="710">
                  <c:v>0.784345808573663</c:v>
                </c:pt>
                <c:pt idx="711">
                  <c:v>0.764421765274894</c:v>
                </c:pt>
                <c:pt idx="712">
                  <c:v>0.76057559632891</c:v>
                </c:pt>
                <c:pt idx="713">
                  <c:v>0.768927373360292</c:v>
                </c:pt>
                <c:pt idx="714">
                  <c:v>0.777779100262845</c:v>
                </c:pt>
                <c:pt idx="715">
                  <c:v>0.784872944793001</c:v>
                </c:pt>
                <c:pt idx="716">
                  <c:v>0.794328936417343</c:v>
                </c:pt>
                <c:pt idx="717">
                  <c:v>0.791796244118155</c:v>
                </c:pt>
                <c:pt idx="718">
                  <c:v>0.767455386887068</c:v>
                </c:pt>
                <c:pt idx="719">
                  <c:v>0.790899359134411</c:v>
                </c:pt>
                <c:pt idx="720">
                  <c:v>0.787914566414935</c:v>
                </c:pt>
                <c:pt idx="721">
                  <c:v>0.7646694554604</c:v>
                </c:pt>
                <c:pt idx="722">
                  <c:v>0.783715840027559</c:v>
                </c:pt>
                <c:pt idx="723">
                  <c:v>0.75318970553066</c:v>
                </c:pt>
                <c:pt idx="724">
                  <c:v>0.79332182229975</c:v>
                </c:pt>
                <c:pt idx="725">
                  <c:v>0.827039504319004</c:v>
                </c:pt>
                <c:pt idx="726">
                  <c:v>0.826289291966421</c:v>
                </c:pt>
                <c:pt idx="727">
                  <c:v>0.800058441499316</c:v>
                </c:pt>
                <c:pt idx="728">
                  <c:v>0.809680890957857</c:v>
                </c:pt>
                <c:pt idx="729">
                  <c:v>0.832723148960314</c:v>
                </c:pt>
                <c:pt idx="730">
                  <c:v>0.821762491596763</c:v>
                </c:pt>
                <c:pt idx="731">
                  <c:v>0.823364905938422</c:v>
                </c:pt>
                <c:pt idx="732">
                  <c:v>0.818410298315339</c:v>
                </c:pt>
                <c:pt idx="733">
                  <c:v>0.820767302700853</c:v>
                </c:pt>
                <c:pt idx="734">
                  <c:v>0.821305744860623</c:v>
                </c:pt>
                <c:pt idx="735">
                  <c:v>0.795715984795193</c:v>
                </c:pt>
                <c:pt idx="736">
                  <c:v>0.805372620296921</c:v>
                </c:pt>
                <c:pt idx="737">
                  <c:v>0.81590467756495</c:v>
                </c:pt>
                <c:pt idx="738">
                  <c:v>0.825025673202138</c:v>
                </c:pt>
                <c:pt idx="739">
                  <c:v>0.808222013103906</c:v>
                </c:pt>
                <c:pt idx="740">
                  <c:v>0.835506572870168</c:v>
                </c:pt>
                <c:pt idx="741">
                  <c:v>0.802192760948784</c:v>
                </c:pt>
                <c:pt idx="742">
                  <c:v>0.805439593077392</c:v>
                </c:pt>
                <c:pt idx="743">
                  <c:v>0.806377226528545</c:v>
                </c:pt>
                <c:pt idx="744">
                  <c:v>0.801537758492614</c:v>
                </c:pt>
                <c:pt idx="745">
                  <c:v>0.810580233325274</c:v>
                </c:pt>
                <c:pt idx="746">
                  <c:v>0.831680641742085</c:v>
                </c:pt>
                <c:pt idx="747">
                  <c:v>0.832756926227462</c:v>
                </c:pt>
                <c:pt idx="748">
                  <c:v>0.828216203455249</c:v>
                </c:pt>
                <c:pt idx="749">
                  <c:v>0.797464540515623</c:v>
                </c:pt>
                <c:pt idx="750">
                  <c:v>0.808508145740909</c:v>
                </c:pt>
                <c:pt idx="751">
                  <c:v>0.802526702601013</c:v>
                </c:pt>
                <c:pt idx="752">
                  <c:v>0.805358484144138</c:v>
                </c:pt>
                <c:pt idx="753">
                  <c:v>0.798460892195697</c:v>
                </c:pt>
                <c:pt idx="754">
                  <c:v>0.813873026625909</c:v>
                </c:pt>
                <c:pt idx="755">
                  <c:v>0.79834508767057</c:v>
                </c:pt>
                <c:pt idx="756">
                  <c:v>0.835328803555202</c:v>
                </c:pt>
                <c:pt idx="757">
                  <c:v>0.809514772625098</c:v>
                </c:pt>
                <c:pt idx="758">
                  <c:v>0.798981831334738</c:v>
                </c:pt>
                <c:pt idx="759">
                  <c:v>0.822123939263425</c:v>
                </c:pt>
                <c:pt idx="760">
                  <c:v>0.818061967972183</c:v>
                </c:pt>
                <c:pt idx="761">
                  <c:v>0.835756862213649</c:v>
                </c:pt>
                <c:pt idx="762">
                  <c:v>0.8302842152228</c:v>
                </c:pt>
                <c:pt idx="763">
                  <c:v>0.832956389655067</c:v>
                </c:pt>
                <c:pt idx="764">
                  <c:v>0.801372306201398</c:v>
                </c:pt>
                <c:pt idx="765">
                  <c:v>0.807791453087839</c:v>
                </c:pt>
                <c:pt idx="766">
                  <c:v>0.834654911448944</c:v>
                </c:pt>
                <c:pt idx="767">
                  <c:v>0.834277332259564</c:v>
                </c:pt>
                <c:pt idx="768">
                  <c:v>0.806507263621123</c:v>
                </c:pt>
                <c:pt idx="769">
                  <c:v>0.822040127590087</c:v>
                </c:pt>
                <c:pt idx="770">
                  <c:v>0.797884432743036</c:v>
                </c:pt>
                <c:pt idx="771">
                  <c:v>0.812025745101265</c:v>
                </c:pt>
                <c:pt idx="772">
                  <c:v>0.814360851094649</c:v>
                </c:pt>
                <c:pt idx="773">
                  <c:v>0.809400569356273</c:v>
                </c:pt>
                <c:pt idx="774">
                  <c:v>0.823947119592933</c:v>
                </c:pt>
                <c:pt idx="775">
                  <c:v>0.805386237163237</c:v>
                </c:pt>
                <c:pt idx="776">
                  <c:v>0.817010503423199</c:v>
                </c:pt>
                <c:pt idx="777">
                  <c:v>0.831605955872064</c:v>
                </c:pt>
                <c:pt idx="778">
                  <c:v>0.799156587356467</c:v>
                </c:pt>
                <c:pt idx="779">
                  <c:v>0.832953893607445</c:v>
                </c:pt>
                <c:pt idx="780">
                  <c:v>0.797421536930801</c:v>
                </c:pt>
                <c:pt idx="781">
                  <c:v>0.800456483434125</c:v>
                </c:pt>
                <c:pt idx="782">
                  <c:v>0.81386874843931</c:v>
                </c:pt>
                <c:pt idx="783">
                  <c:v>0.824995517802613</c:v>
                </c:pt>
                <c:pt idx="784">
                  <c:v>0.805179199056733</c:v>
                </c:pt>
                <c:pt idx="785">
                  <c:v>0.820074707069408</c:v>
                </c:pt>
                <c:pt idx="786">
                  <c:v>0.830372027352345</c:v>
                </c:pt>
                <c:pt idx="787">
                  <c:v>0.806787342506904</c:v>
                </c:pt>
                <c:pt idx="788">
                  <c:v>0.799870430438933</c:v>
                </c:pt>
                <c:pt idx="789">
                  <c:v>0.797404946515465</c:v>
                </c:pt>
                <c:pt idx="790">
                  <c:v>0.833114066642689</c:v>
                </c:pt>
                <c:pt idx="791">
                  <c:v>0.81702005716548</c:v>
                </c:pt>
                <c:pt idx="792">
                  <c:v>0.797593105703502</c:v>
                </c:pt>
                <c:pt idx="793">
                  <c:v>0.796276954428267</c:v>
                </c:pt>
                <c:pt idx="794">
                  <c:v>0.806666953770711</c:v>
                </c:pt>
                <c:pt idx="795">
                  <c:v>0.809689840314162</c:v>
                </c:pt>
                <c:pt idx="796">
                  <c:v>0.805541778978831</c:v>
                </c:pt>
                <c:pt idx="797">
                  <c:v>0.805381865344211</c:v>
                </c:pt>
                <c:pt idx="798">
                  <c:v>0.813106738881147</c:v>
                </c:pt>
                <c:pt idx="799">
                  <c:v>0.865492211159125</c:v>
                </c:pt>
                <c:pt idx="800">
                  <c:v>0.876965779429352</c:v>
                </c:pt>
                <c:pt idx="801">
                  <c:v>0.875637811645156</c:v>
                </c:pt>
                <c:pt idx="802">
                  <c:v>0.85357337471552</c:v>
                </c:pt>
                <c:pt idx="803">
                  <c:v>0.862537903871129</c:v>
                </c:pt>
                <c:pt idx="804">
                  <c:v>0.855488001812888</c:v>
                </c:pt>
                <c:pt idx="805">
                  <c:v>0.861171755689815</c:v>
                </c:pt>
                <c:pt idx="806">
                  <c:v>0.870377772839622</c:v>
                </c:pt>
                <c:pt idx="807">
                  <c:v>0.859396460015447</c:v>
                </c:pt>
                <c:pt idx="808">
                  <c:v>0.838237025314454</c:v>
                </c:pt>
                <c:pt idx="809">
                  <c:v>0.840384484163665</c:v>
                </c:pt>
                <c:pt idx="810">
                  <c:v>0.873964028586226</c:v>
                </c:pt>
                <c:pt idx="811">
                  <c:v>0.846165215015875</c:v>
                </c:pt>
                <c:pt idx="812">
                  <c:v>0.866366619112951</c:v>
                </c:pt>
                <c:pt idx="813">
                  <c:v>0.842522899123783</c:v>
                </c:pt>
                <c:pt idx="814">
                  <c:v>0.84982489601821</c:v>
                </c:pt>
                <c:pt idx="815">
                  <c:v>0.854207991482161</c:v>
                </c:pt>
                <c:pt idx="816">
                  <c:v>0.876537603888072</c:v>
                </c:pt>
                <c:pt idx="817">
                  <c:v>0.852107030145074</c:v>
                </c:pt>
                <c:pt idx="818">
                  <c:v>0.874941916644814</c:v>
                </c:pt>
                <c:pt idx="819">
                  <c:v>0.840967350534612</c:v>
                </c:pt>
                <c:pt idx="820">
                  <c:v>0.85890084809117</c:v>
                </c:pt>
                <c:pt idx="821">
                  <c:v>0.845067437269589</c:v>
                </c:pt>
                <c:pt idx="822">
                  <c:v>0.851929353198577</c:v>
                </c:pt>
                <c:pt idx="823">
                  <c:v>0.845341762622691</c:v>
                </c:pt>
                <c:pt idx="824">
                  <c:v>0.841085099633041</c:v>
                </c:pt>
                <c:pt idx="825">
                  <c:v>0.862370248959307</c:v>
                </c:pt>
                <c:pt idx="826">
                  <c:v>0.847481675430762</c:v>
                </c:pt>
                <c:pt idx="827">
                  <c:v>0.844607369895847</c:v>
                </c:pt>
                <c:pt idx="828">
                  <c:v>0.847254550657499</c:v>
                </c:pt>
                <c:pt idx="829">
                  <c:v>0.847519997698938</c:v>
                </c:pt>
                <c:pt idx="830">
                  <c:v>0.859441871451045</c:v>
                </c:pt>
                <c:pt idx="831">
                  <c:v>0.863126858081111</c:v>
                </c:pt>
                <c:pt idx="832">
                  <c:v>0.854716638532951</c:v>
                </c:pt>
                <c:pt idx="833">
                  <c:v>0.872502089189422</c:v>
                </c:pt>
                <c:pt idx="834">
                  <c:v>0.843732607482122</c:v>
                </c:pt>
                <c:pt idx="835">
                  <c:v>0.84088176011178</c:v>
                </c:pt>
                <c:pt idx="836">
                  <c:v>0.856180615431213</c:v>
                </c:pt>
                <c:pt idx="837">
                  <c:v>0.841738747122188</c:v>
                </c:pt>
                <c:pt idx="838">
                  <c:v>0.838433806167507</c:v>
                </c:pt>
                <c:pt idx="839">
                  <c:v>0.84470225108844</c:v>
                </c:pt>
                <c:pt idx="840">
                  <c:v>0.844803152009702</c:v>
                </c:pt>
                <c:pt idx="841">
                  <c:v>0.853486706184751</c:v>
                </c:pt>
                <c:pt idx="842">
                  <c:v>0.854914729745487</c:v>
                </c:pt>
                <c:pt idx="843">
                  <c:v>0.841728748008213</c:v>
                </c:pt>
                <c:pt idx="844">
                  <c:v>0.87675397940495</c:v>
                </c:pt>
                <c:pt idx="845">
                  <c:v>0.849163207952893</c:v>
                </c:pt>
                <c:pt idx="846">
                  <c:v>0.839276418857085</c:v>
                </c:pt>
                <c:pt idx="847">
                  <c:v>0.846277022707694</c:v>
                </c:pt>
                <c:pt idx="848">
                  <c:v>0.85416275027048</c:v>
                </c:pt>
                <c:pt idx="849">
                  <c:v>0.860728166461523</c:v>
                </c:pt>
                <c:pt idx="850">
                  <c:v>0.842738290466171</c:v>
                </c:pt>
                <c:pt idx="851">
                  <c:v>0.860605085492467</c:v>
                </c:pt>
                <c:pt idx="852">
                  <c:v>0.845356296536419</c:v>
                </c:pt>
                <c:pt idx="853">
                  <c:v>0.873212292111707</c:v>
                </c:pt>
                <c:pt idx="854">
                  <c:v>0.844832648194757</c:v>
                </c:pt>
                <c:pt idx="855">
                  <c:v>0.851512078233556</c:v>
                </c:pt>
                <c:pt idx="856">
                  <c:v>0.877866274266885</c:v>
                </c:pt>
                <c:pt idx="857">
                  <c:v>0.83949795230855</c:v>
                </c:pt>
                <c:pt idx="858">
                  <c:v>0.841025631876428</c:v>
                </c:pt>
                <c:pt idx="859">
                  <c:v>0.836672274286893</c:v>
                </c:pt>
                <c:pt idx="860">
                  <c:v>0.878128537099439</c:v>
                </c:pt>
                <c:pt idx="861">
                  <c:v>0.848158086397075</c:v>
                </c:pt>
                <c:pt idx="862">
                  <c:v>0.845863418468223</c:v>
                </c:pt>
                <c:pt idx="863">
                  <c:v>0.838018445997744</c:v>
                </c:pt>
                <c:pt idx="864">
                  <c:v>0.862545582872131</c:v>
                </c:pt>
                <c:pt idx="865">
                  <c:v>0.856651384351</c:v>
                </c:pt>
                <c:pt idx="866">
                  <c:v>0.845396314173856</c:v>
                </c:pt>
                <c:pt idx="867">
                  <c:v>0.855334344286831</c:v>
                </c:pt>
                <c:pt idx="868">
                  <c:v>0.840731157947186</c:v>
                </c:pt>
                <c:pt idx="869">
                  <c:v>0.87317674837225</c:v>
                </c:pt>
                <c:pt idx="870">
                  <c:v>0.844382087787303</c:v>
                </c:pt>
                <c:pt idx="871">
                  <c:v>0.860247043495399</c:v>
                </c:pt>
                <c:pt idx="872">
                  <c:v>0.838054021391509</c:v>
                </c:pt>
                <c:pt idx="873">
                  <c:v>0.875508290421441</c:v>
                </c:pt>
                <c:pt idx="874">
                  <c:v>0.853770017047627</c:v>
                </c:pt>
                <c:pt idx="875">
                  <c:v>0.837352046917438</c:v>
                </c:pt>
                <c:pt idx="876">
                  <c:v>0.847942379983131</c:v>
                </c:pt>
                <c:pt idx="877">
                  <c:v>0.845048721746152</c:v>
                </c:pt>
                <c:pt idx="878">
                  <c:v>0.848341779873889</c:v>
                </c:pt>
                <c:pt idx="879">
                  <c:v>0.863132199189428</c:v>
                </c:pt>
                <c:pt idx="880">
                  <c:v>0.92017177191961</c:v>
                </c:pt>
                <c:pt idx="881">
                  <c:v>0.888242966260045</c:v>
                </c:pt>
                <c:pt idx="882">
                  <c:v>0.881258962370568</c:v>
                </c:pt>
                <c:pt idx="883">
                  <c:v>0.900518812265735</c:v>
                </c:pt>
                <c:pt idx="884">
                  <c:v>0.896666032966434</c:v>
                </c:pt>
                <c:pt idx="885">
                  <c:v>0.899463012428935</c:v>
                </c:pt>
                <c:pt idx="886">
                  <c:v>0.902394742098179</c:v>
                </c:pt>
                <c:pt idx="887">
                  <c:v>0.911490493728712</c:v>
                </c:pt>
                <c:pt idx="888">
                  <c:v>0.887141493114289</c:v>
                </c:pt>
                <c:pt idx="889">
                  <c:v>0.91684722438129</c:v>
                </c:pt>
                <c:pt idx="890">
                  <c:v>0.917884597614455</c:v>
                </c:pt>
                <c:pt idx="891">
                  <c:v>0.89350811510733</c:v>
                </c:pt>
                <c:pt idx="892">
                  <c:v>0.878393152528591</c:v>
                </c:pt>
                <c:pt idx="893">
                  <c:v>0.896422668864363</c:v>
                </c:pt>
                <c:pt idx="894">
                  <c:v>0.91999209893061</c:v>
                </c:pt>
                <c:pt idx="895">
                  <c:v>0.919047049459039</c:v>
                </c:pt>
                <c:pt idx="896">
                  <c:v>0.897584297749654</c:v>
                </c:pt>
                <c:pt idx="897">
                  <c:v>0.878330539020356</c:v>
                </c:pt>
                <c:pt idx="898">
                  <c:v>0.911694112473487</c:v>
                </c:pt>
                <c:pt idx="899">
                  <c:v>0.886018422308881</c:v>
                </c:pt>
                <c:pt idx="900">
                  <c:v>0.900637258462744</c:v>
                </c:pt>
                <c:pt idx="901">
                  <c:v>0.896865383099062</c:v>
                </c:pt>
                <c:pt idx="902">
                  <c:v>0.898655356935257</c:v>
                </c:pt>
                <c:pt idx="903">
                  <c:v>0.911303817567532</c:v>
                </c:pt>
                <c:pt idx="904">
                  <c:v>0.90602339210249</c:v>
                </c:pt>
                <c:pt idx="905">
                  <c:v>0.88413349764168</c:v>
                </c:pt>
                <c:pt idx="906">
                  <c:v>0.894165803390035</c:v>
                </c:pt>
                <c:pt idx="907">
                  <c:v>0.892450236874558</c:v>
                </c:pt>
                <c:pt idx="908">
                  <c:v>0.903428467112377</c:v>
                </c:pt>
                <c:pt idx="909">
                  <c:v>0.911466255309818</c:v>
                </c:pt>
                <c:pt idx="910">
                  <c:v>0.910296261875872</c:v>
                </c:pt>
                <c:pt idx="911">
                  <c:v>0.892862594588617</c:v>
                </c:pt>
                <c:pt idx="912">
                  <c:v>0.910765046197008</c:v>
                </c:pt>
                <c:pt idx="913">
                  <c:v>0.891867622152844</c:v>
                </c:pt>
                <c:pt idx="914">
                  <c:v>0.898724093128446</c:v>
                </c:pt>
                <c:pt idx="915">
                  <c:v>0.908172198260187</c:v>
                </c:pt>
                <c:pt idx="916">
                  <c:v>0.896406053633765</c:v>
                </c:pt>
                <c:pt idx="917">
                  <c:v>0.880349589868496</c:v>
                </c:pt>
                <c:pt idx="918">
                  <c:v>0.902992712614068</c:v>
                </c:pt>
                <c:pt idx="919">
                  <c:v>0.884174571753767</c:v>
                </c:pt>
                <c:pt idx="920">
                  <c:v>0.909220395628061</c:v>
                </c:pt>
                <c:pt idx="921">
                  <c:v>0.915069662748089</c:v>
                </c:pt>
                <c:pt idx="922">
                  <c:v>0.909888891599539</c:v>
                </c:pt>
                <c:pt idx="923">
                  <c:v>0.893788129560285</c:v>
                </c:pt>
                <c:pt idx="924">
                  <c:v>0.916844031750372</c:v>
                </c:pt>
                <c:pt idx="925">
                  <c:v>0.8940665214341</c:v>
                </c:pt>
                <c:pt idx="926">
                  <c:v>0.887681649675152</c:v>
                </c:pt>
                <c:pt idx="927">
                  <c:v>0.948992279301259</c:v>
                </c:pt>
                <c:pt idx="928">
                  <c:v>0.970155047355459</c:v>
                </c:pt>
                <c:pt idx="929">
                  <c:v>0.990796750148944</c:v>
                </c:pt>
                <c:pt idx="930">
                  <c:v>0.989415225166604</c:v>
                </c:pt>
                <c:pt idx="931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3412088"/>
        <c:axId val="2124234056"/>
      </c:scatterChart>
      <c:valAx>
        <c:axId val="2123412088"/>
        <c:scaling>
          <c:orientation val="minMax"/>
          <c:max val="1.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F1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2700" cmpd="sng">
            <a:solidFill>
              <a:schemeClr val="tx1"/>
            </a:solidFill>
          </a:ln>
        </c:spPr>
        <c:txPr>
          <a:bodyPr/>
          <a:lstStyle/>
          <a:p>
            <a:pPr>
              <a:defRPr sz="1600" b="1" i="1"/>
            </a:pPr>
            <a:endParaRPr lang="en-US"/>
          </a:p>
        </c:txPr>
        <c:crossAx val="2124234056"/>
        <c:crosses val="autoZero"/>
        <c:crossBetween val="midCat"/>
      </c:valAx>
      <c:valAx>
        <c:axId val="2124234056"/>
        <c:scaling>
          <c:orientation val="minMax"/>
          <c:max val="1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F2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2700" cmpd="sng">
            <a:solidFill>
              <a:schemeClr val="tx1"/>
            </a:solidFill>
          </a:ln>
        </c:spPr>
        <c:txPr>
          <a:bodyPr/>
          <a:lstStyle/>
          <a:p>
            <a:pPr>
              <a:defRPr sz="1600" b="1" i="1">
                <a:solidFill>
                  <a:schemeClr val="tx1"/>
                </a:solidFill>
              </a:defRPr>
            </a:pPr>
            <a:endParaRPr lang="en-US"/>
          </a:p>
        </c:txPr>
        <c:crossAx val="2123412088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699A9-3054-9E47-BFDC-C665E1FDD96C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67576-C5DF-7C42-8276-6DC164421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77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9EEFFA3B-E9C5-4334-9177-63C08FC6A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32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E7DCF0-519A-453B-A5C5-5CA1A99487D9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1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extLst/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1600" dirty="0">
              <a:solidFill>
                <a:srgbClr val="333333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27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28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29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30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32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6DFC90-6957-4252-9C8E-DD06C9647713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33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3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9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21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22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23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24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25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26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33547-7D96-4BBC-A1F2-30374E843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09730-EBAE-4D8F-BA5D-62C0E0C50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E5B6-7952-4262-9AFE-76F2CA9D2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7D5B5-6294-44C9-B23A-5D7E4D20D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F4082-3C44-439B-97F8-F9A8C26F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09A28-5756-4930-BD12-5C24F34D1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2BD3D-2DDD-4F02-BF5B-10CF4EF26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31ED3-C5D5-4BC9-A754-30CBD5750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44B7D-7D70-4C4D-9BF8-5214574C6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820F1-5D95-40CE-BED3-27CA8C877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7106-A366-44D8-BD50-CCAB21630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54FABDBB-D97B-429A-83A5-004D3383B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5" Type="http://schemas.openxmlformats.org/officeDocument/2006/relationships/image" Target="../media/image29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8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7" Type="http://schemas.openxmlformats.org/officeDocument/2006/relationships/image" Target="../media/image47.emf"/><Relationship Id="rId8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emf"/><Relationship Id="rId7" Type="http://schemas.openxmlformats.org/officeDocument/2006/relationships/image" Target="../media/image62.emf"/><Relationship Id="rId8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65200" y="1676400"/>
            <a:ext cx="8437563" cy="21336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sz="4800" dirty="0" smtClean="0">
                <a:latin typeface="Arial" charset="0"/>
                <a:cs typeface="+mj-cs"/>
              </a:rPr>
              <a:t> </a:t>
            </a:r>
            <a:r>
              <a:rPr lang="en-US" sz="5400" dirty="0" smtClean="0">
                <a:latin typeface="Arial" charset="0"/>
                <a:cs typeface="+mj-cs"/>
              </a:rPr>
              <a:t>Influence Maximization </a:t>
            </a:r>
            <a:br>
              <a:rPr lang="en-US" sz="5400" dirty="0" smtClean="0">
                <a:latin typeface="Arial" charset="0"/>
                <a:cs typeface="+mj-cs"/>
              </a:rPr>
            </a:br>
            <a:r>
              <a:rPr lang="en-US" sz="5400" dirty="0" smtClean="0">
                <a:latin typeface="Arial" charset="0"/>
                <a:cs typeface="+mj-cs"/>
              </a:rPr>
              <a:t>on Social Networks</a:t>
            </a:r>
            <a:endParaRPr lang="en-US" sz="5400" dirty="0">
              <a:latin typeface="Arial" charset="0"/>
              <a:cs typeface="+mj-cs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98600" y="4495800"/>
            <a:ext cx="7651750" cy="1905000"/>
          </a:xfr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Zhi-Li Zhang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1200" dirty="0" smtClean="0">
              <a:solidFill>
                <a:srgbClr val="00009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400" dirty="0" err="1" smtClean="0">
                <a:solidFill>
                  <a:srgbClr val="000090"/>
                </a:solidFill>
                <a:latin typeface="Arial" charset="0"/>
              </a:rPr>
              <a:t>zhzhang@cs.umn.edu</a:t>
            </a:r>
            <a:endParaRPr lang="en-US" sz="2400" dirty="0" smtClean="0">
              <a:solidFill>
                <a:srgbClr val="00009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800" dirty="0" smtClean="0">
              <a:solidFill>
                <a:srgbClr val="00009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Dept. of Computer Science &amp; Eng., 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University of Minnesota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2400" dirty="0">
              <a:solidFill>
                <a:srgbClr val="00009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2400" dirty="0" smtClean="0">
              <a:solidFill>
                <a:srgbClr val="00009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280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3860800" y="304800"/>
            <a:ext cx="59436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defRPr/>
            </a:pP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+mj-cs"/>
              </a:rPr>
              <a:t>MURI Oct 16 Annual Review</a:t>
            </a:r>
            <a:endParaRPr lang="en-US" sz="3200" dirty="0">
              <a:solidFill>
                <a:srgbClr val="FF0000"/>
              </a:solidFill>
              <a:latin typeface="Arial" charset="0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9220200" cy="1271588"/>
          </a:xfrm>
        </p:spPr>
        <p:txBody>
          <a:bodyPr/>
          <a:lstStyle/>
          <a:p>
            <a:r>
              <a:rPr lang="en-US" sz="4000" dirty="0" smtClean="0"/>
              <a:t>Non-Progressive Influence Maximization</a:t>
            </a:r>
            <a:endParaRPr lang="en-US" sz="4000" dirty="0"/>
          </a:p>
        </p:txBody>
      </p:sp>
      <p:sp>
        <p:nvSpPr>
          <p:cNvPr id="35" name="TextBox 34"/>
          <p:cNvSpPr txBox="1"/>
          <p:nvPr/>
        </p:nvSpPr>
        <p:spPr>
          <a:xfrm>
            <a:off x="7535334" y="84667"/>
            <a:ext cx="2455333" cy="471922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Cascade problems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55600" y="2057400"/>
            <a:ext cx="8686800" cy="609600"/>
            <a:chOff x="355600" y="1981200"/>
            <a:chExt cx="8686800" cy="609600"/>
          </a:xfrm>
        </p:grpSpPr>
        <p:sp>
          <p:nvSpPr>
            <p:cNvPr id="43" name="Content Placeholder 54"/>
            <p:cNvSpPr txBox="1">
              <a:spLocks/>
            </p:cNvSpPr>
            <p:nvPr/>
          </p:nvSpPr>
          <p:spPr bwMode="auto">
            <a:xfrm>
              <a:off x="355600" y="1981200"/>
              <a:ext cx="8686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2400" dirty="0" smtClean="0"/>
                <a:t>Edge weight                               amount of trust </a:t>
              </a:r>
              <a:r>
                <a:rPr lang="en-US" sz="2400" i="1" dirty="0" err="1" smtClean="0"/>
                <a:t>i</a:t>
              </a:r>
              <a:r>
                <a:rPr lang="en-US" sz="2400" i="1" dirty="0" smtClean="0"/>
                <a:t> </a:t>
              </a:r>
              <a:r>
                <a:rPr lang="en-US" sz="2400" dirty="0" smtClean="0"/>
                <a:t>has on </a:t>
              </a:r>
              <a:r>
                <a:rPr lang="en-US" sz="2400" i="1" dirty="0" smtClean="0"/>
                <a:t>j</a:t>
              </a:r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3000" y="2118659"/>
              <a:ext cx="2209800" cy="3048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55600" y="1066800"/>
            <a:ext cx="8407400" cy="850900"/>
            <a:chOff x="355600" y="1066800"/>
            <a:chExt cx="8407400" cy="850900"/>
          </a:xfrm>
        </p:grpSpPr>
        <p:sp>
          <p:nvSpPr>
            <p:cNvPr id="38" name="Content Placeholder 54"/>
            <p:cNvSpPr txBox="1">
              <a:spLocks/>
            </p:cNvSpPr>
            <p:nvPr/>
          </p:nvSpPr>
          <p:spPr bwMode="auto">
            <a:xfrm>
              <a:off x="355600" y="1066800"/>
              <a:ext cx="57912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2400" dirty="0" smtClean="0"/>
                <a:t>Given a directed (social influence) graph</a:t>
              </a:r>
              <a:endParaRPr lang="en-US" sz="2400" dirty="0"/>
            </a:p>
          </p:txBody>
        </p:sp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1143000"/>
              <a:ext cx="1422400" cy="317500"/>
            </a:xfrm>
            <a:prstGeom prst="rect">
              <a:avLst/>
            </a:prstGeom>
          </p:spPr>
        </p:pic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000" y="1600200"/>
              <a:ext cx="2540000" cy="317500"/>
            </a:xfrm>
            <a:prstGeom prst="rect">
              <a:avLst/>
            </a:prstGeom>
          </p:spPr>
        </p:pic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1600200"/>
              <a:ext cx="5080000" cy="292100"/>
            </a:xfrm>
            <a:prstGeom prst="rect">
              <a:avLst/>
            </a:prstGeom>
          </p:spPr>
        </p:pic>
      </p:grpSp>
      <p:sp>
        <p:nvSpPr>
          <p:cNvPr id="52" name="Content Placeholder 54"/>
          <p:cNvSpPr txBox="1">
            <a:spLocks/>
          </p:cNvSpPr>
          <p:nvPr/>
        </p:nvSpPr>
        <p:spPr bwMode="auto">
          <a:xfrm>
            <a:off x="355600" y="2590800"/>
            <a:ext cx="944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/>
              <a:buChar char="•"/>
            </a:pPr>
            <a:r>
              <a:rPr lang="en-US" sz="2400" i="1" dirty="0" smtClean="0"/>
              <a:t>Influence cascade </a:t>
            </a:r>
            <a:r>
              <a:rPr lang="en-US" sz="2400" dirty="0" smtClean="0"/>
              <a:t>is a binary process: at a given time t, node </a:t>
            </a:r>
            <a:r>
              <a:rPr lang="en-US" sz="2400" i="1" dirty="0" err="1" smtClean="0"/>
              <a:t>i</a:t>
            </a:r>
            <a:r>
              <a:rPr lang="en-US" sz="2400" i="1" dirty="0"/>
              <a:t> </a:t>
            </a:r>
            <a:r>
              <a:rPr lang="en-US" sz="2400" dirty="0" smtClean="0"/>
              <a:t>either adopts a product or an idea (“active”), or rejects/abandons it (“inactive”) </a:t>
            </a:r>
            <a:endParaRPr lang="en-US" sz="2400" dirty="0"/>
          </a:p>
        </p:txBody>
      </p:sp>
      <p:grpSp>
        <p:nvGrpSpPr>
          <p:cNvPr id="180" name="Group 179"/>
          <p:cNvGrpSpPr/>
          <p:nvPr/>
        </p:nvGrpSpPr>
        <p:grpSpPr>
          <a:xfrm>
            <a:off x="355600" y="3505200"/>
            <a:ext cx="6921500" cy="609600"/>
            <a:chOff x="355600" y="3657600"/>
            <a:chExt cx="6921500" cy="609600"/>
          </a:xfrm>
        </p:grpSpPr>
        <p:sp>
          <p:nvSpPr>
            <p:cNvPr id="46" name="Content Placeholder 54"/>
            <p:cNvSpPr txBox="1">
              <a:spLocks/>
            </p:cNvSpPr>
            <p:nvPr/>
          </p:nvSpPr>
          <p:spPr bwMode="auto">
            <a:xfrm>
              <a:off x="355600" y="3657600"/>
              <a:ext cx="3810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2400" dirty="0"/>
                <a:t> </a:t>
              </a:r>
              <a:endParaRPr lang="en-US" sz="2400" i="1" dirty="0" smtClean="0"/>
            </a:p>
          </p:txBody>
        </p: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" y="3733800"/>
              <a:ext cx="6464300" cy="317500"/>
            </a:xfrm>
            <a:prstGeom prst="rect">
              <a:avLst/>
            </a:prstGeom>
          </p:spPr>
        </p:pic>
      </p:grpSp>
      <p:grpSp>
        <p:nvGrpSpPr>
          <p:cNvPr id="182" name="Group 181"/>
          <p:cNvGrpSpPr/>
          <p:nvPr/>
        </p:nvGrpSpPr>
        <p:grpSpPr>
          <a:xfrm>
            <a:off x="279400" y="4038600"/>
            <a:ext cx="9296400" cy="1206500"/>
            <a:chOff x="279400" y="4267200"/>
            <a:chExt cx="9296400" cy="1206500"/>
          </a:xfrm>
        </p:grpSpPr>
        <p:sp>
          <p:nvSpPr>
            <p:cNvPr id="48" name="Content Placeholder 54"/>
            <p:cNvSpPr txBox="1">
              <a:spLocks/>
            </p:cNvSpPr>
            <p:nvPr/>
          </p:nvSpPr>
          <p:spPr bwMode="auto">
            <a:xfrm>
              <a:off x="279400" y="4267200"/>
              <a:ext cx="9296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Font typeface="Wingdings" charset="2"/>
                <a:buChar char="Ø"/>
              </a:pPr>
              <a:r>
                <a:rPr lang="en-US" sz="2400" dirty="0"/>
                <a:t> </a:t>
              </a:r>
              <a:r>
                <a:rPr lang="en-US" sz="2400" dirty="0" smtClean="0">
                  <a:solidFill>
                    <a:srgbClr val="0000FF"/>
                  </a:solidFill>
                </a:rPr>
                <a:t>(Non Progressive) Influence Maximization Problem (with budget </a:t>
              </a:r>
              <a:r>
                <a:rPr lang="en-US" sz="2400" i="1" dirty="0" smtClean="0">
                  <a:solidFill>
                    <a:srgbClr val="0000FF"/>
                  </a:solidFill>
                </a:rPr>
                <a:t>K</a:t>
              </a:r>
              <a:r>
                <a:rPr lang="en-US" sz="2400" dirty="0" smtClean="0">
                  <a:solidFill>
                    <a:srgbClr val="0000FF"/>
                  </a:solidFill>
                </a:rPr>
                <a:t>):</a:t>
              </a:r>
            </a:p>
            <a:p>
              <a:pPr marL="0" indent="0">
                <a:buNone/>
              </a:pPr>
              <a:r>
                <a:rPr lang="en-US" sz="2400" i="1" dirty="0"/>
                <a:t> </a:t>
              </a:r>
              <a:r>
                <a:rPr lang="en-US" sz="2400" i="1" dirty="0" smtClean="0"/>
                <a:t> </a:t>
              </a:r>
            </a:p>
          </p:txBody>
        </p:sp>
        <p:pic>
          <p:nvPicPr>
            <p:cNvPr id="39" name="Picture 38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000" y="5181600"/>
              <a:ext cx="4610100" cy="292100"/>
            </a:xfrm>
            <a:prstGeom prst="rect">
              <a:avLst/>
            </a:prstGeom>
          </p:spPr>
        </p:pic>
        <p:pic>
          <p:nvPicPr>
            <p:cNvPr id="40" name="Picture 39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4800600"/>
              <a:ext cx="8610600" cy="292100"/>
            </a:xfrm>
            <a:prstGeom prst="rect">
              <a:avLst/>
            </a:prstGeom>
          </p:spPr>
        </p:pic>
      </p:grpSp>
      <p:grpSp>
        <p:nvGrpSpPr>
          <p:cNvPr id="179" name="Group 178"/>
          <p:cNvGrpSpPr/>
          <p:nvPr/>
        </p:nvGrpSpPr>
        <p:grpSpPr>
          <a:xfrm>
            <a:off x="1498600" y="5486400"/>
            <a:ext cx="6121098" cy="1752600"/>
            <a:chOff x="1498600" y="4343399"/>
            <a:chExt cx="6121098" cy="1752600"/>
          </a:xfrm>
        </p:grpSpPr>
        <p:sp>
          <p:nvSpPr>
            <p:cNvPr id="37" name="TextBox 36"/>
            <p:cNvSpPr txBox="1"/>
            <p:nvPr/>
          </p:nvSpPr>
          <p:spPr>
            <a:xfrm rot="16200000">
              <a:off x="2742114" y="4303800"/>
              <a:ext cx="338667" cy="417865"/>
            </a:xfrm>
            <a:prstGeom prst="rect">
              <a:avLst/>
            </a:prstGeom>
            <a:noFill/>
          </p:spPr>
          <p:txBody>
            <a:bodyPr wrap="square" lIns="101599" tIns="50799" rIns="101599" bIns="50799" rtlCol="0">
              <a:spAutoFit/>
            </a:bodyPr>
            <a:lstStyle/>
            <a:p>
              <a:endPara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 rot="10800000">
              <a:off x="4055233" y="5600102"/>
              <a:ext cx="169333" cy="1500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10800000">
              <a:off x="4546300" y="5250918"/>
              <a:ext cx="169333" cy="1500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10800000">
              <a:off x="4436233" y="4876637"/>
              <a:ext cx="169333" cy="1500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10800000">
              <a:off x="4783366" y="4572000"/>
              <a:ext cx="169333" cy="1500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10800000">
              <a:off x="3784601" y="5007454"/>
              <a:ext cx="169333" cy="1500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10800000">
              <a:off x="4774900" y="5663805"/>
              <a:ext cx="169333" cy="1500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Arrow Connector 66"/>
            <p:cNvCxnSpPr>
              <a:stCxn id="62" idx="7"/>
              <a:endCxn id="61" idx="2"/>
            </p:cNvCxnSpPr>
            <p:nvPr/>
          </p:nvCxnSpPr>
          <p:spPr>
            <a:xfrm rot="10800000" flipV="1">
              <a:off x="4224566" y="5378963"/>
              <a:ext cx="346531" cy="2961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66" idx="5"/>
              <a:endCxn id="61" idx="1"/>
            </p:cNvCxnSpPr>
            <p:nvPr/>
          </p:nvCxnSpPr>
          <p:spPr>
            <a:xfrm rot="10800000" flipV="1">
              <a:off x="4199768" y="5685774"/>
              <a:ext cx="599929" cy="423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2" idx="0"/>
              <a:endCxn id="66" idx="4"/>
            </p:cNvCxnSpPr>
            <p:nvPr/>
          </p:nvCxnSpPr>
          <p:spPr>
            <a:xfrm rot="10800000" flipH="1" flipV="1">
              <a:off x="4630966" y="5400932"/>
              <a:ext cx="228600" cy="2628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62" idx="4"/>
              <a:endCxn id="63" idx="1"/>
            </p:cNvCxnSpPr>
            <p:nvPr/>
          </p:nvCxnSpPr>
          <p:spPr>
            <a:xfrm rot="10800000">
              <a:off x="4580768" y="5004682"/>
              <a:ext cx="50198" cy="2462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63" idx="3"/>
              <a:endCxn id="64" idx="7"/>
            </p:cNvCxnSpPr>
            <p:nvPr/>
          </p:nvCxnSpPr>
          <p:spPr>
            <a:xfrm rot="10800000" flipH="1">
              <a:off x="4580768" y="4700046"/>
              <a:ext cx="227396" cy="1985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64" idx="0"/>
              <a:endCxn id="62" idx="3"/>
            </p:cNvCxnSpPr>
            <p:nvPr/>
          </p:nvCxnSpPr>
          <p:spPr>
            <a:xfrm rot="10800000" flipV="1">
              <a:off x="4690835" y="4722015"/>
              <a:ext cx="177198" cy="5508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61" idx="5"/>
              <a:endCxn id="65" idx="0"/>
            </p:cNvCxnSpPr>
            <p:nvPr/>
          </p:nvCxnSpPr>
          <p:spPr>
            <a:xfrm rot="10800000">
              <a:off x="3869267" y="5157470"/>
              <a:ext cx="210763" cy="46460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66" idx="5"/>
              <a:endCxn id="65" idx="1"/>
            </p:cNvCxnSpPr>
            <p:nvPr/>
          </p:nvCxnSpPr>
          <p:spPr>
            <a:xfrm rot="10800000">
              <a:off x="3929136" y="5135501"/>
              <a:ext cx="870561" cy="550274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62" idx="5"/>
              <a:endCxn id="65" idx="1"/>
            </p:cNvCxnSpPr>
            <p:nvPr/>
          </p:nvCxnSpPr>
          <p:spPr>
            <a:xfrm rot="10800000">
              <a:off x="3929136" y="5135501"/>
              <a:ext cx="641961" cy="13738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63" idx="6"/>
              <a:endCxn id="65" idx="1"/>
            </p:cNvCxnSpPr>
            <p:nvPr/>
          </p:nvCxnSpPr>
          <p:spPr>
            <a:xfrm rot="10800000" flipV="1">
              <a:off x="3929136" y="4951643"/>
              <a:ext cx="507097" cy="18385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164" idx="2"/>
            </p:cNvCxnSpPr>
            <p:nvPr/>
          </p:nvCxnSpPr>
          <p:spPr>
            <a:xfrm flipV="1">
              <a:off x="5613400" y="5791200"/>
              <a:ext cx="228601" cy="229792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66" idx="4"/>
              <a:endCxn id="64" idx="1"/>
            </p:cNvCxnSpPr>
            <p:nvPr/>
          </p:nvCxnSpPr>
          <p:spPr>
            <a:xfrm rot="10800000" flipH="1">
              <a:off x="4859566" y="4700046"/>
              <a:ext cx="68336" cy="9637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 rot="10800000">
              <a:off x="3806890" y="4860276"/>
              <a:ext cx="338667" cy="417865"/>
            </a:xfrm>
            <a:prstGeom prst="rect">
              <a:avLst/>
            </a:prstGeom>
            <a:noFill/>
          </p:spPr>
          <p:txBody>
            <a:bodyPr wrap="square" lIns="101599" tIns="50799" rIns="101599" bIns="50799" rtlCol="0">
              <a:spAutoFit/>
            </a:bodyPr>
            <a:lstStyle/>
            <a:p>
              <a:endPara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16200000">
              <a:off x="2162243" y="4928492"/>
              <a:ext cx="169333" cy="1500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16200000">
              <a:off x="2511427" y="5419559"/>
              <a:ext cx="169333" cy="1500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2885708" y="5309492"/>
              <a:ext cx="169333" cy="1500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3190345" y="5656625"/>
              <a:ext cx="169333" cy="1500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754890" y="4657860"/>
              <a:ext cx="169333" cy="1500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098540" y="5648159"/>
              <a:ext cx="169333" cy="1500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11" idx="7"/>
              <a:endCxn id="10" idx="2"/>
            </p:cNvCxnSpPr>
            <p:nvPr/>
          </p:nvCxnSpPr>
          <p:spPr>
            <a:xfrm rot="16200000" flipV="1">
              <a:off x="2221717" y="5113358"/>
              <a:ext cx="346531" cy="2961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7" idx="5"/>
              <a:endCxn id="10" idx="1"/>
            </p:cNvCxnSpPr>
            <p:nvPr/>
          </p:nvCxnSpPr>
          <p:spPr>
            <a:xfrm rot="16200000" flipV="1">
              <a:off x="1915094" y="5342146"/>
              <a:ext cx="599929" cy="423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0"/>
              <a:endCxn id="17" idx="4"/>
            </p:cNvCxnSpPr>
            <p:nvPr/>
          </p:nvCxnSpPr>
          <p:spPr>
            <a:xfrm rot="16200000" flipH="1" flipV="1">
              <a:off x="2275350" y="5477429"/>
              <a:ext cx="228600" cy="2628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1" idx="4"/>
              <a:endCxn id="13" idx="1"/>
            </p:cNvCxnSpPr>
            <p:nvPr/>
          </p:nvCxnSpPr>
          <p:spPr>
            <a:xfrm rot="16200000">
              <a:off x="2769120" y="5346349"/>
              <a:ext cx="50198" cy="2462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3" idx="3"/>
              <a:endCxn id="14" idx="7"/>
            </p:cNvCxnSpPr>
            <p:nvPr/>
          </p:nvCxnSpPr>
          <p:spPr>
            <a:xfrm rot="16200000" flipH="1">
              <a:off x="3008994" y="5458785"/>
              <a:ext cx="227396" cy="1985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4" idx="0"/>
              <a:endCxn id="11" idx="3"/>
            </p:cNvCxnSpPr>
            <p:nvPr/>
          </p:nvCxnSpPr>
          <p:spPr>
            <a:xfrm rot="16200000" flipV="1">
              <a:off x="2835968" y="5367597"/>
              <a:ext cx="177198" cy="5508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0" idx="5"/>
              <a:endCxn id="15" idx="0"/>
            </p:cNvCxnSpPr>
            <p:nvPr/>
          </p:nvCxnSpPr>
          <p:spPr>
            <a:xfrm rot="16200000">
              <a:off x="2426867" y="4605947"/>
              <a:ext cx="210763" cy="46460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7" idx="5"/>
              <a:endCxn id="15" idx="1"/>
            </p:cNvCxnSpPr>
            <p:nvPr/>
          </p:nvCxnSpPr>
          <p:spPr>
            <a:xfrm rot="16200000">
              <a:off x="2076100" y="4952879"/>
              <a:ext cx="870561" cy="550274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1" idx="5"/>
              <a:endCxn id="15" idx="1"/>
            </p:cNvCxnSpPr>
            <p:nvPr/>
          </p:nvCxnSpPr>
          <p:spPr>
            <a:xfrm rot="16200000">
              <a:off x="2396844" y="5045023"/>
              <a:ext cx="641961" cy="13738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3" idx="6"/>
              <a:endCxn id="15" idx="1"/>
            </p:cNvCxnSpPr>
            <p:nvPr/>
          </p:nvCxnSpPr>
          <p:spPr>
            <a:xfrm rot="16200000" flipV="1">
              <a:off x="2624898" y="4954356"/>
              <a:ext cx="507097" cy="18385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88" idx="4"/>
            </p:cNvCxnSpPr>
            <p:nvPr/>
          </p:nvCxnSpPr>
          <p:spPr>
            <a:xfrm flipV="1">
              <a:off x="1583266" y="5029200"/>
              <a:ext cx="601134" cy="38100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7" idx="4"/>
              <a:endCxn id="14" idx="1"/>
            </p:cNvCxnSpPr>
            <p:nvPr/>
          </p:nvCxnSpPr>
          <p:spPr>
            <a:xfrm rot="16200000" flipH="1">
              <a:off x="2705925" y="5275454"/>
              <a:ext cx="68336" cy="96376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 rot="10800000">
              <a:off x="3279053" y="4766734"/>
              <a:ext cx="169333" cy="1500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 rot="10800000">
              <a:off x="3479800" y="5334000"/>
              <a:ext cx="169333" cy="1500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 rot="10800000">
              <a:off x="3784600" y="4419600"/>
              <a:ext cx="169333" cy="1500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 rot="10800000">
              <a:off x="1498600" y="5410200"/>
              <a:ext cx="169333" cy="1500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 rot="10800000">
              <a:off x="5232400" y="5181600"/>
              <a:ext cx="169333" cy="1500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 rot="10800000">
              <a:off x="3632200" y="5867400"/>
              <a:ext cx="169333" cy="1500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 rot="10800000">
              <a:off x="5765800" y="5638800"/>
              <a:ext cx="169333" cy="1500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 rot="10800000">
              <a:off x="5842000" y="5029200"/>
              <a:ext cx="169333" cy="1500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/>
            <p:cNvGrpSpPr/>
            <p:nvPr/>
          </p:nvGrpSpPr>
          <p:grpSpPr>
            <a:xfrm rot="16200000">
              <a:off x="6365556" y="4581844"/>
              <a:ext cx="1340186" cy="1168098"/>
              <a:chOff x="2139614" y="4682066"/>
              <a:chExt cx="1340186" cy="1168098"/>
            </a:xfrm>
          </p:grpSpPr>
          <p:sp>
            <p:nvSpPr>
              <p:cNvPr id="94" name="Oval 93"/>
              <p:cNvSpPr/>
              <p:nvPr/>
            </p:nvSpPr>
            <p:spPr>
              <a:xfrm rot="16200000">
                <a:off x="2193657" y="4962358"/>
                <a:ext cx="169333" cy="1500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101599" tIns="50799" rIns="101599" bIns="5079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 rot="16200000">
                <a:off x="2542841" y="5453425"/>
                <a:ext cx="169333" cy="1500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101599" tIns="50799" rIns="101599" bIns="5079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 rot="16200000">
                <a:off x="2917122" y="5343358"/>
                <a:ext cx="169333" cy="1500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101599" tIns="50799" rIns="101599" bIns="5079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 rot="16200000">
                <a:off x="3221759" y="5690491"/>
                <a:ext cx="169333" cy="1500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101599" tIns="50799" rIns="101599" bIns="5079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 rot="16200000">
                <a:off x="2786304" y="4691726"/>
                <a:ext cx="169333" cy="15001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01599" tIns="50799" rIns="101599" bIns="5079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 rot="16200000">
                <a:off x="2129954" y="5682025"/>
                <a:ext cx="169333" cy="1500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101599" tIns="50799" rIns="101599" bIns="50799"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Straight Arrow Connector 99"/>
              <p:cNvCxnSpPr>
                <a:stCxn id="95" idx="7"/>
                <a:endCxn id="94" idx="2"/>
              </p:cNvCxnSpPr>
              <p:nvPr/>
            </p:nvCxnSpPr>
            <p:spPr>
              <a:xfrm rot="16200000" flipV="1">
                <a:off x="2253131" y="5147224"/>
                <a:ext cx="346531" cy="2961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>
                <a:stCxn id="99" idx="7"/>
                <a:endCxn id="94" idx="1"/>
              </p:cNvCxnSpPr>
              <p:nvPr/>
            </p:nvCxnSpPr>
            <p:spPr>
              <a:xfrm rot="5400000" flipH="1" flipV="1">
                <a:off x="1893469" y="5365348"/>
                <a:ext cx="599930" cy="637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>
                <a:stCxn id="95" idx="0"/>
                <a:endCxn id="99" idx="4"/>
              </p:cNvCxnSpPr>
              <p:nvPr/>
            </p:nvCxnSpPr>
            <p:spPr>
              <a:xfrm rot="16200000" flipH="1" flipV="1">
                <a:off x="2306764" y="5511295"/>
                <a:ext cx="228600" cy="26287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>
                <a:stCxn id="95" idx="4"/>
                <a:endCxn id="96" idx="1"/>
              </p:cNvCxnSpPr>
              <p:nvPr/>
            </p:nvCxnSpPr>
            <p:spPr>
              <a:xfrm rot="16200000">
                <a:off x="2800534" y="5380215"/>
                <a:ext cx="50198" cy="2462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>
                <a:stCxn id="96" idx="3"/>
                <a:endCxn id="97" idx="7"/>
              </p:cNvCxnSpPr>
              <p:nvPr/>
            </p:nvCxnSpPr>
            <p:spPr>
              <a:xfrm rot="16200000" flipH="1">
                <a:off x="3040408" y="5492651"/>
                <a:ext cx="227396" cy="1985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>
                <a:stCxn id="97" idx="0"/>
                <a:endCxn id="95" idx="3"/>
              </p:cNvCxnSpPr>
              <p:nvPr/>
            </p:nvCxnSpPr>
            <p:spPr>
              <a:xfrm rot="16200000" flipV="1">
                <a:off x="2867382" y="5401463"/>
                <a:ext cx="177198" cy="55087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94" idx="5"/>
                <a:endCxn id="98" idx="0"/>
              </p:cNvCxnSpPr>
              <p:nvPr/>
            </p:nvCxnSpPr>
            <p:spPr>
              <a:xfrm rot="16200000">
                <a:off x="2458281" y="4639813"/>
                <a:ext cx="210763" cy="464601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>
                <a:stCxn id="99" idx="5"/>
                <a:endCxn id="98" idx="1"/>
              </p:cNvCxnSpPr>
              <p:nvPr/>
            </p:nvCxnSpPr>
            <p:spPr>
              <a:xfrm rot="5400000" flipH="1" flipV="1">
                <a:off x="2107514" y="4986746"/>
                <a:ext cx="870562" cy="550274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>
                <a:stCxn id="95" idx="5"/>
                <a:endCxn id="98" idx="1"/>
              </p:cNvCxnSpPr>
              <p:nvPr/>
            </p:nvCxnSpPr>
            <p:spPr>
              <a:xfrm rot="16200000">
                <a:off x="2428258" y="5078889"/>
                <a:ext cx="641961" cy="137387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>
                <a:stCxn id="96" idx="6"/>
                <a:endCxn id="98" idx="1"/>
              </p:cNvCxnSpPr>
              <p:nvPr/>
            </p:nvCxnSpPr>
            <p:spPr>
              <a:xfrm rot="16200000" flipV="1">
                <a:off x="2656312" y="4988222"/>
                <a:ext cx="507097" cy="183856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97" idx="6"/>
                <a:endCxn id="98" idx="2"/>
              </p:cNvCxnSpPr>
              <p:nvPr/>
            </p:nvCxnSpPr>
            <p:spPr>
              <a:xfrm rot="16200000" flipV="1">
                <a:off x="2673982" y="5048388"/>
                <a:ext cx="829432" cy="435455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stCxn id="99" idx="4"/>
                <a:endCxn id="97" idx="1"/>
              </p:cNvCxnSpPr>
              <p:nvPr/>
            </p:nvCxnSpPr>
            <p:spPr>
              <a:xfrm rot="16200000" flipH="1">
                <a:off x="2737339" y="5309320"/>
                <a:ext cx="68336" cy="963760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 rot="10800000">
                <a:off x="3310467" y="4800600"/>
                <a:ext cx="169333" cy="1500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101599" tIns="50799" rIns="101599" bIns="50799"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Oval 112"/>
            <p:cNvSpPr/>
            <p:nvPr/>
          </p:nvSpPr>
          <p:spPr>
            <a:xfrm rot="10800000">
              <a:off x="6129867" y="5257800"/>
              <a:ext cx="169333" cy="1500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 rot="10800000">
              <a:off x="6070600" y="4572000"/>
              <a:ext cx="169333" cy="1500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 rot="10800000">
              <a:off x="5384800" y="4648200"/>
              <a:ext cx="169333" cy="1500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>
              <a:stCxn id="17" idx="0"/>
            </p:cNvCxnSpPr>
            <p:nvPr/>
          </p:nvCxnSpPr>
          <p:spPr>
            <a:xfrm flipH="1" flipV="1">
              <a:off x="1619587" y="5452535"/>
              <a:ext cx="488613" cy="27063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85" idx="0"/>
              <a:endCxn id="13" idx="5"/>
            </p:cNvCxnSpPr>
            <p:nvPr/>
          </p:nvCxnSpPr>
          <p:spPr>
            <a:xfrm flipH="1">
              <a:off x="3023413" y="4916748"/>
              <a:ext cx="340306" cy="40788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90" idx="2"/>
            </p:cNvCxnSpPr>
            <p:nvPr/>
          </p:nvCxnSpPr>
          <p:spPr>
            <a:xfrm flipV="1">
              <a:off x="3801533" y="5715001"/>
              <a:ext cx="287868" cy="22740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90" idx="6"/>
            </p:cNvCxnSpPr>
            <p:nvPr/>
          </p:nvCxnSpPr>
          <p:spPr>
            <a:xfrm flipH="1" flipV="1">
              <a:off x="3327401" y="5791201"/>
              <a:ext cx="304799" cy="15120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97" idx="5"/>
            </p:cNvCxnSpPr>
            <p:nvPr/>
          </p:nvCxnSpPr>
          <p:spPr>
            <a:xfrm flipH="1" flipV="1">
              <a:off x="6680201" y="4572001"/>
              <a:ext cx="794963" cy="4413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5" idx="4"/>
              <a:endCxn id="85" idx="6"/>
            </p:cNvCxnSpPr>
            <p:nvPr/>
          </p:nvCxnSpPr>
          <p:spPr>
            <a:xfrm>
              <a:off x="2914564" y="4732867"/>
              <a:ext cx="364489" cy="108874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86" idx="4"/>
              <a:endCxn id="85" idx="1"/>
            </p:cNvCxnSpPr>
            <p:nvPr/>
          </p:nvCxnSpPr>
          <p:spPr>
            <a:xfrm flipH="1" flipV="1">
              <a:off x="3423588" y="4894779"/>
              <a:ext cx="140878" cy="43922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stCxn id="90" idx="4"/>
              <a:endCxn id="86" idx="0"/>
            </p:cNvCxnSpPr>
            <p:nvPr/>
          </p:nvCxnSpPr>
          <p:spPr>
            <a:xfrm flipH="1" flipV="1">
              <a:off x="3564466" y="5484014"/>
              <a:ext cx="152400" cy="38338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91" idx="5"/>
            </p:cNvCxnSpPr>
            <p:nvPr/>
          </p:nvCxnSpPr>
          <p:spPr>
            <a:xfrm flipH="1" flipV="1">
              <a:off x="5308601" y="5334001"/>
              <a:ext cx="481997" cy="32676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91" idx="3"/>
              <a:endCxn id="113" idx="7"/>
            </p:cNvCxnSpPr>
            <p:nvPr/>
          </p:nvCxnSpPr>
          <p:spPr>
            <a:xfrm flipV="1">
              <a:off x="5910335" y="5385845"/>
              <a:ext cx="244330" cy="274924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flipH="1" flipV="1">
              <a:off x="4927602" y="5715001"/>
              <a:ext cx="609598" cy="30479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66" idx="3"/>
            </p:cNvCxnSpPr>
            <p:nvPr/>
          </p:nvCxnSpPr>
          <p:spPr>
            <a:xfrm flipV="1">
              <a:off x="4919435" y="5334001"/>
              <a:ext cx="312966" cy="35177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64" idx="2"/>
              <a:endCxn id="94" idx="7"/>
            </p:cNvCxnSpPr>
            <p:nvPr/>
          </p:nvCxnSpPr>
          <p:spPr>
            <a:xfrm flipV="1">
              <a:off x="5613400" y="5750315"/>
              <a:ext cx="1133631" cy="27067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89" idx="3"/>
            </p:cNvCxnSpPr>
            <p:nvPr/>
          </p:nvCxnSpPr>
          <p:spPr>
            <a:xfrm flipV="1">
              <a:off x="5376935" y="4800601"/>
              <a:ext cx="84066" cy="40296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stCxn id="114" idx="7"/>
              <a:endCxn id="115" idx="2"/>
            </p:cNvCxnSpPr>
            <p:nvPr/>
          </p:nvCxnSpPr>
          <p:spPr>
            <a:xfrm flipH="1">
              <a:off x="5554133" y="4700045"/>
              <a:ext cx="541265" cy="23162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stCxn id="94" idx="7"/>
              <a:endCxn id="91" idx="2"/>
            </p:cNvCxnSpPr>
            <p:nvPr/>
          </p:nvCxnSpPr>
          <p:spPr>
            <a:xfrm flipH="1" flipV="1">
              <a:off x="5935133" y="5713807"/>
              <a:ext cx="811898" cy="3650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flipH="1" flipV="1">
              <a:off x="3945767" y="4495800"/>
              <a:ext cx="829433" cy="15240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15" idx="5"/>
            </p:cNvCxnSpPr>
            <p:nvPr/>
          </p:nvCxnSpPr>
          <p:spPr>
            <a:xfrm flipH="1">
              <a:off x="4927601" y="4670169"/>
              <a:ext cx="481997" cy="238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87" idx="7"/>
            </p:cNvCxnSpPr>
            <p:nvPr/>
          </p:nvCxnSpPr>
          <p:spPr>
            <a:xfrm flipH="1">
              <a:off x="3403601" y="4547645"/>
              <a:ext cx="405797" cy="27731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>
              <a:stCxn id="94" idx="5"/>
              <a:endCxn id="113" idx="1"/>
            </p:cNvCxnSpPr>
            <p:nvPr/>
          </p:nvCxnSpPr>
          <p:spPr>
            <a:xfrm flipH="1" flipV="1">
              <a:off x="6274402" y="5385845"/>
              <a:ext cx="472629" cy="258394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/>
            <p:cNvSpPr/>
            <p:nvPr/>
          </p:nvSpPr>
          <p:spPr>
            <a:xfrm rot="10800000">
              <a:off x="5444067" y="5945985"/>
              <a:ext cx="169333" cy="1500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cxnSp>
          <p:nvCxnSpPr>
            <p:cNvPr id="174" name="Straight Arrow Connector 173"/>
            <p:cNvCxnSpPr>
              <a:endCxn id="92" idx="6"/>
            </p:cNvCxnSpPr>
            <p:nvPr/>
          </p:nvCxnSpPr>
          <p:spPr>
            <a:xfrm flipV="1">
              <a:off x="5384800" y="5104207"/>
              <a:ext cx="457200" cy="19567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>
              <a:stCxn id="92" idx="3"/>
              <a:endCxn id="114" idx="0"/>
            </p:cNvCxnSpPr>
            <p:nvPr/>
          </p:nvCxnSpPr>
          <p:spPr>
            <a:xfrm flipV="1">
              <a:off x="5986535" y="4722014"/>
              <a:ext cx="168731" cy="32915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>
              <a:stCxn id="112" idx="4"/>
            </p:cNvCxnSpPr>
            <p:nvPr/>
          </p:nvCxnSpPr>
          <p:spPr>
            <a:xfrm flipH="1">
              <a:off x="6223001" y="4580468"/>
              <a:ext cx="347134" cy="90894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>
              <a:stCxn id="114" idx="1"/>
              <a:endCxn id="98" idx="4"/>
            </p:cNvCxnSpPr>
            <p:nvPr/>
          </p:nvCxnSpPr>
          <p:spPr>
            <a:xfrm>
              <a:off x="6215135" y="4700045"/>
              <a:ext cx="321132" cy="32957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 flipV="1">
              <a:off x="3860800" y="4572000"/>
              <a:ext cx="2508" cy="45719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>
              <a:stCxn id="89" idx="4"/>
            </p:cNvCxnSpPr>
            <p:nvPr/>
          </p:nvCxnSpPr>
          <p:spPr>
            <a:xfrm flipH="1" flipV="1">
              <a:off x="4927601" y="4724823"/>
              <a:ext cx="389465" cy="45677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>
              <a:stCxn id="98" idx="3"/>
              <a:endCxn id="112" idx="6"/>
            </p:cNvCxnSpPr>
            <p:nvPr/>
          </p:nvCxnSpPr>
          <p:spPr>
            <a:xfrm flipV="1">
              <a:off x="6596136" y="4665134"/>
              <a:ext cx="49006" cy="38645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61" idx="6"/>
              <a:endCxn id="86" idx="1"/>
            </p:cNvCxnSpPr>
            <p:nvPr/>
          </p:nvCxnSpPr>
          <p:spPr>
            <a:xfrm flipH="1" flipV="1">
              <a:off x="3624335" y="5462045"/>
              <a:ext cx="430898" cy="213064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stCxn id="164" idx="4"/>
            </p:cNvCxnSpPr>
            <p:nvPr/>
          </p:nvCxnSpPr>
          <p:spPr>
            <a:xfrm flipH="1" flipV="1">
              <a:off x="5232401" y="5334001"/>
              <a:ext cx="296332" cy="611984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>
              <a:stCxn id="91" idx="4"/>
            </p:cNvCxnSpPr>
            <p:nvPr/>
          </p:nvCxnSpPr>
          <p:spPr>
            <a:xfrm flipH="1" flipV="1">
              <a:off x="5842001" y="5105401"/>
              <a:ext cx="8465" cy="53339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>
              <a:stCxn id="14" idx="4"/>
              <a:endCxn id="86" idx="0"/>
            </p:cNvCxnSpPr>
            <p:nvPr/>
          </p:nvCxnSpPr>
          <p:spPr>
            <a:xfrm flipV="1">
              <a:off x="3350019" y="5484014"/>
              <a:ext cx="214447" cy="24761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>
              <a:stCxn id="63" idx="5"/>
            </p:cNvCxnSpPr>
            <p:nvPr/>
          </p:nvCxnSpPr>
          <p:spPr>
            <a:xfrm flipH="1" flipV="1">
              <a:off x="3860801" y="4572000"/>
              <a:ext cx="600230" cy="32660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>
              <a:stCxn id="113" idx="3"/>
              <a:endCxn id="114" idx="1"/>
            </p:cNvCxnSpPr>
            <p:nvPr/>
          </p:nvCxnSpPr>
          <p:spPr>
            <a:xfrm flipH="1" flipV="1">
              <a:off x="6215135" y="4700045"/>
              <a:ext cx="59267" cy="579724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>
              <a:stCxn id="96" idx="5"/>
              <a:endCxn id="112" idx="7"/>
            </p:cNvCxnSpPr>
            <p:nvPr/>
          </p:nvCxnSpPr>
          <p:spPr>
            <a:xfrm flipH="1" flipV="1">
              <a:off x="6698180" y="4640336"/>
              <a:ext cx="429851" cy="28043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/>
            <p:cNvCxnSpPr>
              <a:stCxn id="86" idx="3"/>
              <a:endCxn id="83" idx="3"/>
            </p:cNvCxnSpPr>
            <p:nvPr/>
          </p:nvCxnSpPr>
          <p:spPr>
            <a:xfrm flipV="1">
              <a:off x="3624335" y="5069208"/>
              <a:ext cx="182555" cy="28676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399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9220200" cy="1271588"/>
          </a:xfrm>
        </p:spPr>
        <p:txBody>
          <a:bodyPr/>
          <a:lstStyle/>
          <a:p>
            <a:r>
              <a:rPr lang="en-US" dirty="0" smtClean="0"/>
              <a:t>(Non-Progressive) HC Influence Model</a:t>
            </a:r>
            <a:endParaRPr lang="en-US" dirty="0"/>
          </a:p>
        </p:txBody>
      </p:sp>
      <p:sp>
        <p:nvSpPr>
          <p:cNvPr id="1031" name="TextBox 1030"/>
          <p:cNvSpPr txBox="1"/>
          <p:nvPr/>
        </p:nvSpPr>
        <p:spPr>
          <a:xfrm>
            <a:off x="584200" y="6172200"/>
            <a:ext cx="1828800" cy="718143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intrinsic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bias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(resistance)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6200000">
            <a:off x="7558461" y="5650363"/>
            <a:ext cx="222651" cy="2778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6200000">
            <a:off x="8205139" y="6296052"/>
            <a:ext cx="222651" cy="2778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6200000">
            <a:off x="8898295" y="6151328"/>
            <a:ext cx="222651" cy="2778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6200000">
            <a:off x="9462473" y="6607763"/>
            <a:ext cx="222651" cy="2778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6200000">
            <a:off x="7440485" y="6596631"/>
            <a:ext cx="222651" cy="2778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1" idx="7"/>
            <a:endCxn id="10" idx="2"/>
          </p:cNvCxnSpPr>
          <p:nvPr/>
        </p:nvCxnSpPr>
        <p:spPr>
          <a:xfrm rot="16200000" flipV="1">
            <a:off x="7716192" y="5854195"/>
            <a:ext cx="455643" cy="5484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5"/>
            <a:endCxn id="10" idx="1"/>
          </p:cNvCxnSpPr>
          <p:nvPr/>
        </p:nvCxnSpPr>
        <p:spPr>
          <a:xfrm rot="16200000" flipV="1">
            <a:off x="7216385" y="6223171"/>
            <a:ext cx="788829" cy="78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0"/>
            <a:endCxn id="17" idx="4"/>
          </p:cNvCxnSpPr>
          <p:nvPr/>
        </p:nvCxnSpPr>
        <p:spPr>
          <a:xfrm rot="16200000" flipH="1" flipV="1">
            <a:off x="7783848" y="6341836"/>
            <a:ext cx="300579" cy="486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4"/>
            <a:endCxn id="13" idx="1"/>
          </p:cNvCxnSpPr>
          <p:nvPr/>
        </p:nvCxnSpPr>
        <p:spPr>
          <a:xfrm rot="16200000">
            <a:off x="8650383" y="6173950"/>
            <a:ext cx="66004" cy="456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3"/>
            <a:endCxn id="14" idx="7"/>
          </p:cNvCxnSpPr>
          <p:nvPr/>
        </p:nvCxnSpPr>
        <p:spPr>
          <a:xfrm rot="16200000" flipH="1">
            <a:off x="9142210" y="6334593"/>
            <a:ext cx="298996" cy="367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0"/>
            <a:endCxn id="11" idx="3"/>
          </p:cNvCxnSpPr>
          <p:nvPr/>
        </p:nvCxnSpPr>
        <p:spPr>
          <a:xfrm rot="16200000" flipV="1">
            <a:off x="8808290" y="6120080"/>
            <a:ext cx="232992" cy="102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7670800" y="5322102"/>
            <a:ext cx="1902998" cy="1313246"/>
            <a:chOff x="7670800" y="5322102"/>
            <a:chExt cx="1902998" cy="1313246"/>
          </a:xfrm>
        </p:grpSpPr>
        <p:sp>
          <p:nvSpPr>
            <p:cNvPr id="15" name="Oval 14"/>
            <p:cNvSpPr/>
            <p:nvPr/>
          </p:nvSpPr>
          <p:spPr>
            <a:xfrm rot="16200000">
              <a:off x="8656025" y="5294517"/>
              <a:ext cx="222651" cy="2778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16200000">
              <a:off x="8038650" y="5146224"/>
              <a:ext cx="277126" cy="8604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6200000">
              <a:off x="7608008" y="5549192"/>
              <a:ext cx="1144674" cy="10190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6200000">
              <a:off x="8137971" y="5781229"/>
              <a:ext cx="844095" cy="2544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6200000" flipV="1">
              <a:off x="8538768" y="5675282"/>
              <a:ext cx="666767" cy="3404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4" idx="6"/>
              <a:endCxn id="15" idx="2"/>
            </p:cNvCxnSpPr>
            <p:nvPr/>
          </p:nvCxnSpPr>
          <p:spPr>
            <a:xfrm rot="16200000" flipV="1">
              <a:off x="8625276" y="5686827"/>
              <a:ext cx="1090595" cy="8064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/>
          <p:cNvCxnSpPr>
            <a:stCxn id="17" idx="4"/>
            <a:endCxn id="14" idx="1"/>
          </p:cNvCxnSpPr>
          <p:nvPr/>
        </p:nvCxnSpPr>
        <p:spPr>
          <a:xfrm rot="16200000" flipH="1">
            <a:off x="8538219" y="5888042"/>
            <a:ext cx="89853" cy="1784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16200000">
            <a:off x="8619660" y="4712515"/>
            <a:ext cx="445303" cy="773872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35334" y="84667"/>
            <a:ext cx="2455333" cy="471922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Cascade problems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Content Placeholder 54"/>
          <p:cNvSpPr txBox="1">
            <a:spLocks/>
          </p:cNvSpPr>
          <p:nvPr/>
        </p:nvSpPr>
        <p:spPr bwMode="auto">
          <a:xfrm>
            <a:off x="431800" y="1143000"/>
            <a:ext cx="9372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400" dirty="0" smtClean="0"/>
              <a:t>We introduce the </a:t>
            </a:r>
            <a:r>
              <a:rPr lang="en-US" sz="2400" i="1" dirty="0" smtClean="0"/>
              <a:t>Heat Conductance </a:t>
            </a:r>
            <a:r>
              <a:rPr lang="en-US" sz="2400" dirty="0" smtClean="0"/>
              <a:t>(HC) Influence Model</a:t>
            </a:r>
          </a:p>
          <a:p>
            <a:pPr lvl="1"/>
            <a:r>
              <a:rPr lang="en-US" sz="2200" dirty="0" smtClean="0"/>
              <a:t>which unifies existing non-progressive models (e.g., voter, non-progressive LT) in the literature</a:t>
            </a:r>
          </a:p>
          <a:p>
            <a:pPr lvl="1"/>
            <a:r>
              <a:rPr lang="en-US" sz="2200" dirty="0"/>
              <a:t>m</a:t>
            </a:r>
            <a:r>
              <a:rPr lang="en-US" sz="2200" dirty="0" smtClean="0"/>
              <a:t>ore importantly, incorporates “non-social” (“non-local”) global influence (e.g., media influence)  as well as node resistance </a:t>
            </a:r>
            <a:endParaRPr lang="en-US" sz="22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346200" y="3886200"/>
            <a:ext cx="2209800" cy="2286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4013200" y="3810000"/>
            <a:ext cx="457200" cy="2362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632200" y="6324600"/>
            <a:ext cx="2057400" cy="718143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(probability of) global influence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3352800"/>
            <a:ext cx="7391400" cy="957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4648200"/>
            <a:ext cx="724391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6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9220200" cy="1271588"/>
          </a:xfrm>
        </p:spPr>
        <p:txBody>
          <a:bodyPr/>
          <a:lstStyle/>
          <a:p>
            <a:r>
              <a:rPr lang="en-US" dirty="0" smtClean="0"/>
              <a:t>HC Influence Model &amp; Heat Equation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rot="16200000">
            <a:off x="7442200" y="3200400"/>
            <a:ext cx="1981200" cy="2590799"/>
            <a:chOff x="8373534" y="2286000"/>
            <a:chExt cx="1506765" cy="1579918"/>
          </a:xfrm>
        </p:grpSpPr>
        <p:sp>
          <p:nvSpPr>
            <p:cNvPr id="10" name="Oval 9"/>
            <p:cNvSpPr/>
            <p:nvPr/>
          </p:nvSpPr>
          <p:spPr>
            <a:xfrm>
              <a:off x="9101667" y="2479478"/>
              <a:ext cx="169333" cy="16942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610600" y="2873834"/>
              <a:ext cx="169333" cy="16942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720667" y="3296534"/>
              <a:ext cx="169333" cy="16942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373534" y="3640580"/>
              <a:ext cx="169333" cy="16942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372299" y="3148793"/>
              <a:ext cx="169333" cy="16942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382000" y="2407534"/>
              <a:ext cx="169333" cy="16942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1599" tIns="50799" rIns="101599" bIns="50799"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11" idx="7"/>
              <a:endCxn id="10" idx="2"/>
            </p:cNvCxnSpPr>
            <p:nvPr/>
          </p:nvCxnSpPr>
          <p:spPr>
            <a:xfrm flipV="1">
              <a:off x="8755136" y="2564189"/>
              <a:ext cx="346531" cy="3344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7" idx="5"/>
              <a:endCxn id="10" idx="1"/>
            </p:cNvCxnSpPr>
            <p:nvPr/>
          </p:nvCxnSpPr>
          <p:spPr>
            <a:xfrm flipV="1">
              <a:off x="8526536" y="2504290"/>
              <a:ext cx="599929" cy="478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0"/>
              <a:endCxn id="17" idx="4"/>
            </p:cNvCxnSpPr>
            <p:nvPr/>
          </p:nvCxnSpPr>
          <p:spPr>
            <a:xfrm flipH="1" flipV="1">
              <a:off x="8466667" y="2576955"/>
              <a:ext cx="228600" cy="2968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1" idx="4"/>
              <a:endCxn id="13" idx="1"/>
            </p:cNvCxnSpPr>
            <p:nvPr/>
          </p:nvCxnSpPr>
          <p:spPr>
            <a:xfrm>
              <a:off x="8695267" y="3043255"/>
              <a:ext cx="50198" cy="2780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3" idx="3"/>
              <a:endCxn id="14" idx="7"/>
            </p:cNvCxnSpPr>
            <p:nvPr/>
          </p:nvCxnSpPr>
          <p:spPr>
            <a:xfrm flipH="1">
              <a:off x="8518069" y="3441143"/>
              <a:ext cx="227396" cy="2242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4" idx="0"/>
              <a:endCxn id="11" idx="3"/>
            </p:cNvCxnSpPr>
            <p:nvPr/>
          </p:nvCxnSpPr>
          <p:spPr>
            <a:xfrm flipV="1">
              <a:off x="8458200" y="3018443"/>
              <a:ext cx="177198" cy="6221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0" idx="5"/>
              <a:endCxn id="15" idx="0"/>
            </p:cNvCxnSpPr>
            <p:nvPr/>
          </p:nvCxnSpPr>
          <p:spPr>
            <a:xfrm>
              <a:off x="9246203" y="2624088"/>
              <a:ext cx="210763" cy="5247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7" idx="5"/>
              <a:endCxn id="15" idx="1"/>
            </p:cNvCxnSpPr>
            <p:nvPr/>
          </p:nvCxnSpPr>
          <p:spPr>
            <a:xfrm>
              <a:off x="8526536" y="2552143"/>
              <a:ext cx="870561" cy="6214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1" idx="5"/>
              <a:endCxn id="15" idx="1"/>
            </p:cNvCxnSpPr>
            <p:nvPr/>
          </p:nvCxnSpPr>
          <p:spPr>
            <a:xfrm>
              <a:off x="8755136" y="3018443"/>
              <a:ext cx="641961" cy="1551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3" idx="6"/>
              <a:endCxn id="15" idx="1"/>
            </p:cNvCxnSpPr>
            <p:nvPr/>
          </p:nvCxnSpPr>
          <p:spPr>
            <a:xfrm flipV="1">
              <a:off x="8890000" y="3173604"/>
              <a:ext cx="507097" cy="2076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4" idx="6"/>
              <a:endCxn id="15" idx="2"/>
            </p:cNvCxnSpPr>
            <p:nvPr/>
          </p:nvCxnSpPr>
          <p:spPr>
            <a:xfrm flipV="1">
              <a:off x="8542867" y="3233503"/>
              <a:ext cx="829432" cy="4917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7" idx="4"/>
              <a:endCxn id="14" idx="1"/>
            </p:cNvCxnSpPr>
            <p:nvPr/>
          </p:nvCxnSpPr>
          <p:spPr>
            <a:xfrm flipH="1">
              <a:off x="8398331" y="2576954"/>
              <a:ext cx="68336" cy="10884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9541632" y="3043255"/>
                  <a:ext cx="338667" cy="471922"/>
                </a:xfrm>
                <a:prstGeom prst="rect">
                  <a:avLst/>
                </a:prstGeom>
                <a:noFill/>
              </p:spPr>
              <p:txBody>
                <a:bodyPr wrap="square" lIns="101599" tIns="50799" rIns="101599" bIns="50799" rtlCol="0">
                  <a:spAutoFit/>
                </a:bodyPr>
                <a:lstStyle/>
                <a:p>
                  <a:endParaRPr lang="en-US" sz="18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7469" y="2738929"/>
                  <a:ext cx="304800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/>
            <p:cNvSpPr txBox="1"/>
            <p:nvPr/>
          </p:nvSpPr>
          <p:spPr>
            <a:xfrm>
              <a:off x="8661400" y="2286000"/>
              <a:ext cx="457200" cy="1579918"/>
            </a:xfrm>
            <a:prstGeom prst="rect">
              <a:avLst/>
            </a:prstGeom>
            <a:noFill/>
          </p:spPr>
          <p:txBody>
            <a:bodyPr wrap="square" lIns="101599" tIns="50799" rIns="101599" bIns="50799" rtlCol="0">
              <a:spAutoFit/>
            </a:bodyPr>
            <a:lstStyle/>
            <a:p>
              <a:endPara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535334" y="84667"/>
            <a:ext cx="2455333" cy="471922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Cascade problems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Content Placeholder 54"/>
          <p:cNvSpPr txBox="1">
            <a:spLocks/>
          </p:cNvSpPr>
          <p:nvPr/>
        </p:nvSpPr>
        <p:spPr bwMode="auto">
          <a:xfrm>
            <a:off x="431800" y="1143000"/>
            <a:ext cx="937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400" dirty="0" smtClean="0"/>
              <a:t>We introduce the </a:t>
            </a:r>
            <a:r>
              <a:rPr lang="en-US" sz="2400" i="1" dirty="0" smtClean="0"/>
              <a:t>Heat Conductance </a:t>
            </a:r>
            <a:r>
              <a:rPr lang="en-US" sz="2400" dirty="0" smtClean="0"/>
              <a:t>(HC) Influence Model</a:t>
            </a:r>
          </a:p>
          <a:p>
            <a:pPr lvl="1"/>
            <a:endParaRPr lang="en-US" sz="2200" dirty="0"/>
          </a:p>
        </p:txBody>
      </p:sp>
      <p:sp>
        <p:nvSpPr>
          <p:cNvPr id="33" name="Content Placeholder 54"/>
          <p:cNvSpPr txBox="1">
            <a:spLocks/>
          </p:cNvSpPr>
          <p:nvPr/>
        </p:nvSpPr>
        <p:spPr bwMode="auto">
          <a:xfrm>
            <a:off x="355600" y="2667000"/>
            <a:ext cx="937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400" dirty="0" smtClean="0"/>
              <a:t>Global influence can be modeled by adding a special node (node 0) into the social influence, where each node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 is influenced by it (“follows” it)</a:t>
            </a:r>
          </a:p>
          <a:p>
            <a:pPr lvl="1"/>
            <a:endParaRPr lang="en-US" sz="2200" dirty="0"/>
          </a:p>
        </p:txBody>
      </p:sp>
      <p:sp>
        <p:nvSpPr>
          <p:cNvPr id="39" name="Content Placeholder 54"/>
          <p:cNvSpPr txBox="1">
            <a:spLocks/>
          </p:cNvSpPr>
          <p:nvPr/>
        </p:nvSpPr>
        <p:spPr bwMode="auto">
          <a:xfrm>
            <a:off x="355600" y="3657600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400" dirty="0" smtClean="0"/>
              <a:t>HC dynamics can be compactly represented as:</a:t>
            </a:r>
          </a:p>
          <a:p>
            <a:pPr lvl="1"/>
            <a:endParaRPr lang="en-US" sz="2200" dirty="0"/>
          </a:p>
        </p:txBody>
      </p:sp>
      <p:sp>
        <p:nvSpPr>
          <p:cNvPr id="40" name="TextBox 39"/>
          <p:cNvSpPr txBox="1"/>
          <p:nvPr/>
        </p:nvSpPr>
        <p:spPr>
          <a:xfrm>
            <a:off x="7747000" y="3505200"/>
            <a:ext cx="2057400" cy="410367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pPr algn="ctr"/>
            <a:r>
              <a:rPr lang="en-US" sz="2000" b="1" dirty="0">
                <a:solidFill>
                  <a:srgbClr val="3366FF"/>
                </a:solidFill>
              </a:rPr>
              <a:t>n</a:t>
            </a:r>
            <a:r>
              <a:rPr lang="en-US" sz="2000" b="1" dirty="0" smtClean="0">
                <a:solidFill>
                  <a:srgbClr val="3366FF"/>
                </a:solidFill>
              </a:rPr>
              <a:t>ode 0</a:t>
            </a:r>
          </a:p>
        </p:txBody>
      </p:sp>
      <p:sp>
        <p:nvSpPr>
          <p:cNvPr id="41" name="Content Placeholder 54"/>
          <p:cNvSpPr txBox="1">
            <a:spLocks/>
          </p:cNvSpPr>
          <p:nvPr/>
        </p:nvSpPr>
        <p:spPr bwMode="auto">
          <a:xfrm>
            <a:off x="431800" y="4953000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or as discrete heat equation:</a:t>
            </a:r>
          </a:p>
          <a:p>
            <a:pPr lvl="1"/>
            <a:endParaRPr lang="en-US" sz="2200" dirty="0"/>
          </a:p>
        </p:txBody>
      </p:sp>
      <p:sp>
        <p:nvSpPr>
          <p:cNvPr id="43" name="Content Placeholder 54"/>
          <p:cNvSpPr txBox="1">
            <a:spLocks/>
          </p:cNvSpPr>
          <p:nvPr/>
        </p:nvSpPr>
        <p:spPr bwMode="auto">
          <a:xfrm>
            <a:off x="508000" y="61722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where</a:t>
            </a:r>
          </a:p>
          <a:p>
            <a:pPr lvl="1"/>
            <a:endParaRPr lang="en-US" sz="22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600" y="1752600"/>
            <a:ext cx="7086600" cy="9178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800" y="4267200"/>
            <a:ext cx="4837471" cy="4572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6298597"/>
            <a:ext cx="7467600" cy="868108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638801"/>
            <a:ext cx="7696200" cy="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6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23812"/>
            <a:ext cx="8636000" cy="1271588"/>
          </a:xfrm>
        </p:spPr>
        <p:txBody>
          <a:bodyPr/>
          <a:lstStyle/>
          <a:p>
            <a:r>
              <a:rPr lang="en-US" dirty="0" smtClean="0"/>
              <a:t>HC Influence Spread </a:t>
            </a:r>
            <a:endParaRPr lang="en-US" dirty="0"/>
          </a:p>
        </p:txBody>
      </p:sp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7333" y="2149171"/>
            <a:ext cx="1809750" cy="66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7535334" y="84667"/>
            <a:ext cx="2455333" cy="471922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Cascade problems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Content Placeholder 54"/>
          <p:cNvSpPr txBox="1">
            <a:spLocks/>
          </p:cNvSpPr>
          <p:nvPr/>
        </p:nvSpPr>
        <p:spPr bwMode="auto">
          <a:xfrm>
            <a:off x="431800" y="1143000"/>
            <a:ext cx="937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400" dirty="0" smtClean="0"/>
              <a:t>Given an initial seed set S, </a:t>
            </a:r>
            <a:r>
              <a:rPr lang="en-US" sz="2400" dirty="0"/>
              <a:t> </a:t>
            </a:r>
            <a:r>
              <a:rPr lang="en-US" sz="2400" dirty="0" smtClean="0"/>
              <a:t>at influence spread (or function) at time t:</a:t>
            </a:r>
          </a:p>
          <a:p>
            <a:pPr lvl="1"/>
            <a:endParaRPr lang="en-US" sz="2200" dirty="0"/>
          </a:p>
        </p:txBody>
      </p:sp>
      <p:sp>
        <p:nvSpPr>
          <p:cNvPr id="48" name="Content Placeholder 54"/>
          <p:cNvSpPr txBox="1">
            <a:spLocks/>
          </p:cNvSpPr>
          <p:nvPr/>
        </p:nvSpPr>
        <p:spPr bwMode="auto">
          <a:xfrm>
            <a:off x="355600" y="2514600"/>
            <a:ext cx="937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400" dirty="0" smtClean="0"/>
              <a:t>HC dynamics as as the </a:t>
            </a:r>
            <a:r>
              <a:rPr lang="en-US" sz="2400" dirty="0" err="1" smtClean="0"/>
              <a:t>Dirichlet</a:t>
            </a:r>
            <a:r>
              <a:rPr lang="en-US" sz="2400" dirty="0" smtClean="0"/>
              <a:t> boundary problem for heat equation </a:t>
            </a:r>
          </a:p>
          <a:p>
            <a:pPr lvl="1"/>
            <a:endParaRPr lang="en-US" sz="2200" dirty="0"/>
          </a:p>
        </p:txBody>
      </p:sp>
      <p:sp>
        <p:nvSpPr>
          <p:cNvPr id="49" name="Content Placeholder 54"/>
          <p:cNvSpPr txBox="1">
            <a:spLocks/>
          </p:cNvSpPr>
          <p:nvPr/>
        </p:nvSpPr>
        <p:spPr bwMode="auto">
          <a:xfrm>
            <a:off x="508000" y="5943600"/>
            <a:ext cx="937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400" dirty="0" smtClean="0"/>
              <a:t>Can be solved using the (Absorbing) Markov Chain Theory </a:t>
            </a:r>
          </a:p>
          <a:p>
            <a:pPr lvl="1"/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0" y="1752600"/>
            <a:ext cx="2614610" cy="6858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3352800"/>
            <a:ext cx="9118600" cy="228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6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23812"/>
            <a:ext cx="8991600" cy="1271588"/>
          </a:xfrm>
        </p:spPr>
        <p:txBody>
          <a:bodyPr/>
          <a:lstStyle/>
          <a:p>
            <a:r>
              <a:rPr lang="en-US" dirty="0" smtClean="0"/>
              <a:t>HC Influence Spread &amp; Markov Chain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535334" y="84667"/>
            <a:ext cx="2455333" cy="471922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Cascade problems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Content Placeholder 54"/>
          <p:cNvSpPr txBox="1">
            <a:spLocks/>
          </p:cNvSpPr>
          <p:nvPr/>
        </p:nvSpPr>
        <p:spPr bwMode="auto">
          <a:xfrm>
            <a:off x="431800" y="1219200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Given a seed set S, the boundary set (“absorbing states”) is </a:t>
            </a:r>
          </a:p>
        </p:txBody>
      </p:sp>
      <p:sp>
        <p:nvSpPr>
          <p:cNvPr id="48" name="Content Placeholder 54"/>
          <p:cNvSpPr txBox="1">
            <a:spLocks/>
          </p:cNvSpPr>
          <p:nvPr/>
        </p:nvSpPr>
        <p:spPr bwMode="auto">
          <a:xfrm>
            <a:off x="1041400" y="2514600"/>
            <a:ext cx="19834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where</a:t>
            </a:r>
            <a:r>
              <a:rPr lang="en-US" sz="2400" dirty="0" smtClean="0"/>
              <a:t> </a:t>
            </a:r>
          </a:p>
          <a:p>
            <a:pPr lvl="1"/>
            <a:endParaRPr lang="en-US" sz="2200" dirty="0"/>
          </a:p>
        </p:txBody>
      </p:sp>
      <p:sp>
        <p:nvSpPr>
          <p:cNvPr id="19" name="Content Placeholder 54"/>
          <p:cNvSpPr txBox="1">
            <a:spLocks/>
          </p:cNvSpPr>
          <p:nvPr/>
        </p:nvSpPr>
        <p:spPr bwMode="auto">
          <a:xfrm>
            <a:off x="431800" y="1828800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The HC dynamics at time t is given by</a:t>
            </a:r>
            <a:r>
              <a:rPr lang="en-US" sz="2400" dirty="0" smtClean="0"/>
              <a:t> </a:t>
            </a:r>
          </a:p>
        </p:txBody>
      </p:sp>
      <p:sp>
        <p:nvSpPr>
          <p:cNvPr id="22" name="Content Placeholder 54"/>
          <p:cNvSpPr txBox="1">
            <a:spLocks/>
          </p:cNvSpPr>
          <p:nvPr/>
        </p:nvSpPr>
        <p:spPr bwMode="auto">
          <a:xfrm>
            <a:off x="431800" y="3200400"/>
            <a:ext cx="883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The influence function or spread at infinite time horizon is given by</a:t>
            </a:r>
          </a:p>
        </p:txBody>
      </p:sp>
      <p:sp>
        <p:nvSpPr>
          <p:cNvPr id="23" name="Content Placeholder 54"/>
          <p:cNvSpPr txBox="1">
            <a:spLocks/>
          </p:cNvSpPr>
          <p:nvPr/>
        </p:nvSpPr>
        <p:spPr bwMode="auto">
          <a:xfrm>
            <a:off x="736600" y="5029200"/>
            <a:ext cx="723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where Q is the absorption probability matrix, </a:t>
            </a:r>
            <a:r>
              <a:rPr lang="en-US" sz="2400" i="1" dirty="0" smtClean="0">
                <a:solidFill>
                  <a:schemeClr val="tx1"/>
                </a:solidFill>
              </a:rPr>
              <a:t>Q=FB </a:t>
            </a:r>
          </a:p>
          <a:p>
            <a:pPr marL="0" indent="0">
              <a:buNone/>
            </a:pPr>
            <a:r>
              <a:rPr lang="en-US" sz="2400" i="1" dirty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and</a:t>
            </a:r>
            <a:r>
              <a:rPr lang="en-US" sz="2400" dirty="0" smtClean="0"/>
              <a:t>    </a:t>
            </a:r>
          </a:p>
          <a:p>
            <a:pPr lvl="1"/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200" y="1295400"/>
            <a:ext cx="1803400" cy="34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0" y="1884828"/>
            <a:ext cx="2501900" cy="373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2362200"/>
            <a:ext cx="1955800" cy="868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399" y="3733800"/>
            <a:ext cx="6176475" cy="10537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600" y="5505076"/>
            <a:ext cx="6781800" cy="4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3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76200"/>
            <a:ext cx="8636000" cy="1271588"/>
          </a:xfrm>
        </p:spPr>
        <p:txBody>
          <a:bodyPr/>
          <a:lstStyle/>
          <a:p>
            <a:r>
              <a:rPr lang="en-US" dirty="0" smtClean="0"/>
              <a:t>Influence Maximization for K=1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19200"/>
            <a:ext cx="95250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3100" dirty="0" smtClean="0">
                <a:solidFill>
                  <a:srgbClr val="0000FF"/>
                </a:solidFill>
              </a:rPr>
              <a:t>also known as the Most Influential Person (MIP) Problem</a:t>
            </a:r>
            <a:endParaRPr lang="en-US" sz="31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5334" y="84667"/>
            <a:ext cx="2455333" cy="471922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Cascade problems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54"/>
          <p:cNvSpPr txBox="1">
            <a:spLocks/>
          </p:cNvSpPr>
          <p:nvPr/>
        </p:nvSpPr>
        <p:spPr bwMode="auto">
          <a:xfrm>
            <a:off x="508000" y="1905000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400" dirty="0" smtClean="0"/>
              <a:t>Is the solution to the following optimization   </a:t>
            </a:r>
          </a:p>
        </p:txBody>
      </p:sp>
      <p:sp>
        <p:nvSpPr>
          <p:cNvPr id="9" name="Content Placeholder 54"/>
          <p:cNvSpPr txBox="1">
            <a:spLocks/>
          </p:cNvSpPr>
          <p:nvPr/>
        </p:nvSpPr>
        <p:spPr bwMode="auto">
          <a:xfrm>
            <a:off x="508000" y="3429000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400" dirty="0"/>
              <a:t>w</a:t>
            </a:r>
            <a:r>
              <a:rPr lang="en-US" sz="2400" dirty="0" smtClean="0"/>
              <a:t>hich has a closed form solution! 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12800" y="4114800"/>
            <a:ext cx="8559800" cy="684783"/>
            <a:chOff x="0" y="3429000"/>
            <a:chExt cx="10160000" cy="8127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429000"/>
              <a:ext cx="10160000" cy="39036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445" y="3860314"/>
              <a:ext cx="7416499" cy="381485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600" y="4953000"/>
            <a:ext cx="6908800" cy="110501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117600" y="6248400"/>
            <a:ext cx="8216900" cy="965200"/>
            <a:chOff x="711200" y="6629400"/>
            <a:chExt cx="8216900" cy="9652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1200" y="6629400"/>
              <a:ext cx="7759700" cy="3556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1200" y="7010400"/>
              <a:ext cx="8216900" cy="279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1200" y="7315200"/>
              <a:ext cx="7112000" cy="2794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9600" y="2590800"/>
            <a:ext cx="4876801" cy="6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0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76200"/>
            <a:ext cx="8636000" cy="1271588"/>
          </a:xfrm>
        </p:spPr>
        <p:txBody>
          <a:bodyPr/>
          <a:lstStyle/>
          <a:p>
            <a:r>
              <a:rPr lang="en-US" dirty="0" smtClean="0"/>
              <a:t>Influence Maximization for K &gt;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35334" y="84667"/>
            <a:ext cx="2455333" cy="471922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Cascade problems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54"/>
          <p:cNvSpPr txBox="1">
            <a:spLocks/>
          </p:cNvSpPr>
          <p:nvPr/>
        </p:nvSpPr>
        <p:spPr bwMode="auto">
          <a:xfrm>
            <a:off x="584200" y="33528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Ø"/>
            </a:pPr>
            <a:r>
              <a:rPr lang="en-US" sz="2400" dirty="0" smtClean="0"/>
              <a:t>Greedy algorithm achieves (1-1/e) factor of the optimal solution:</a:t>
            </a:r>
          </a:p>
        </p:txBody>
      </p:sp>
      <p:sp>
        <p:nvSpPr>
          <p:cNvPr id="11" name="Content Placeholder 54"/>
          <p:cNvSpPr txBox="1">
            <a:spLocks/>
          </p:cNvSpPr>
          <p:nvPr/>
        </p:nvSpPr>
        <p:spPr bwMode="auto">
          <a:xfrm>
            <a:off x="584200" y="21336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600" dirty="0" smtClean="0"/>
              <a:t>But the influence spread                  under the HC model is non-negative, monotone sub-modular function</a:t>
            </a:r>
          </a:p>
          <a:p>
            <a:pPr lvl="2" indent="-285750"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closed-form solution for |S|=1</a:t>
            </a:r>
            <a:endParaRPr lang="en-US" sz="1600" dirty="0" smtClean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2209800"/>
            <a:ext cx="1028700" cy="317500"/>
          </a:xfrm>
          <a:prstGeom prst="rect">
            <a:avLst/>
          </a:prstGeom>
        </p:spPr>
      </p:pic>
      <p:sp>
        <p:nvSpPr>
          <p:cNvPr id="13" name="Content Placeholder 54"/>
          <p:cNvSpPr txBox="1">
            <a:spLocks/>
          </p:cNvSpPr>
          <p:nvPr/>
        </p:nvSpPr>
        <p:spPr bwMode="auto">
          <a:xfrm>
            <a:off x="584200" y="12954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400" dirty="0" smtClean="0"/>
              <a:t>Non-progressive influence maximization problem under </a:t>
            </a:r>
            <a:r>
              <a:rPr lang="en-US" sz="2400" dirty="0"/>
              <a:t>t</a:t>
            </a:r>
            <a:r>
              <a:rPr lang="en-US" sz="2400" dirty="0" smtClean="0"/>
              <a:t>he HC model with </a:t>
            </a:r>
            <a:r>
              <a:rPr lang="en-US" sz="2400" i="1" dirty="0" smtClean="0"/>
              <a:t>K &gt; 1 </a:t>
            </a:r>
            <a:r>
              <a:rPr lang="en-US" sz="2400" dirty="0" smtClean="0"/>
              <a:t>is NP-hard!</a:t>
            </a:r>
          </a:p>
        </p:txBody>
      </p:sp>
      <p:sp>
        <p:nvSpPr>
          <p:cNvPr id="14" name="Content Placeholder 54"/>
          <p:cNvSpPr txBox="1">
            <a:spLocks/>
          </p:cNvSpPr>
          <p:nvPr/>
        </p:nvSpPr>
        <p:spPr bwMode="auto">
          <a:xfrm>
            <a:off x="1117600" y="38862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The (k+1)</a:t>
            </a:r>
            <a:r>
              <a:rPr lang="en-US" sz="2400" dirty="0" err="1" smtClean="0"/>
              <a:t>th</a:t>
            </a:r>
            <a:r>
              <a:rPr lang="en-US" sz="2400" dirty="0" smtClean="0"/>
              <a:t> seed is the node with </a:t>
            </a:r>
            <a:r>
              <a:rPr lang="en-US" sz="2400" i="1" dirty="0" smtClean="0"/>
              <a:t>maximum marginal gain</a:t>
            </a:r>
            <a:r>
              <a:rPr lang="en-US" sz="2400" dirty="0" smtClean="0"/>
              <a:t>:</a:t>
            </a:r>
          </a:p>
        </p:txBody>
      </p:sp>
      <p:sp>
        <p:nvSpPr>
          <p:cNvPr id="18" name="Content Placeholder 54"/>
          <p:cNvSpPr txBox="1">
            <a:spLocks/>
          </p:cNvSpPr>
          <p:nvPr/>
        </p:nvSpPr>
        <p:spPr bwMode="auto">
          <a:xfrm>
            <a:off x="584200" y="5029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Ø"/>
            </a:pPr>
            <a:r>
              <a:rPr lang="en-US" sz="2400" dirty="0" smtClean="0"/>
              <a:t>Again has a closed-form solution: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4572000"/>
            <a:ext cx="8343900" cy="3683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74799" y="5867400"/>
            <a:ext cx="6979397" cy="939800"/>
            <a:chOff x="1574799" y="5867400"/>
            <a:chExt cx="6979397" cy="939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5000" y="6629400"/>
              <a:ext cx="112889" cy="127000"/>
            </a:xfrm>
            <a:prstGeom prst="rect">
              <a:avLst/>
            </a:prstGeom>
          </p:spPr>
        </p:pic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4799" y="5867400"/>
              <a:ext cx="6979397" cy="939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930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1058779"/>
            <a:ext cx="8001000" cy="5494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76200"/>
            <a:ext cx="8636000" cy="1271588"/>
          </a:xfrm>
        </p:spPr>
        <p:txBody>
          <a:bodyPr/>
          <a:lstStyle/>
          <a:p>
            <a:r>
              <a:rPr lang="en-US" dirty="0" smtClean="0"/>
              <a:t>C2GREEDY Algorithm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35334" y="84667"/>
            <a:ext cx="2455333" cy="471922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Cascade problems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6781800"/>
            <a:ext cx="72517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9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0" y="1676400"/>
            <a:ext cx="5864391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52400"/>
            <a:ext cx="8636000" cy="127158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Performance of C2GREEDY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6172200"/>
            <a:ext cx="5562600" cy="11430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200" dirty="0" smtClean="0">
                <a:solidFill>
                  <a:srgbClr val="0000FF"/>
                </a:solidFill>
              </a:rPr>
              <a:t>Our algorithm (C2Greedy) performs very close to optimal solution and outperforms all of the baselines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35334" y="84667"/>
            <a:ext cx="2455333" cy="471922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Cascade problems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8000" y="2133600"/>
            <a:ext cx="4910667" cy="3938613"/>
            <a:chOff x="965200" y="2819400"/>
            <a:chExt cx="4910667" cy="3938613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200" y="2819400"/>
              <a:ext cx="4910667" cy="393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622801" y="3733800"/>
              <a:ext cx="121919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cs typeface="Arial" panose="020B0604020202020204" pitchFamily="34" charset="0"/>
                </a:rPr>
                <a:t>C2GREEDY</a:t>
              </a:r>
              <a:endParaRPr lang="en-US" sz="1400" b="1" dirty="0">
                <a:cs typeface="Arial" panose="020B0604020202020204" pitchFamily="34" charset="0"/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03200" y="12954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Wingdings" charset="2"/>
              <a:buChar char="§"/>
            </a:pPr>
            <a:r>
              <a:rPr lang="en-US" sz="2200" dirty="0" smtClean="0">
                <a:solidFill>
                  <a:srgbClr val="000090"/>
                </a:solidFill>
              </a:rPr>
              <a:t>Zachary’s karate club network with 34 nodes and 501 edges</a:t>
            </a:r>
          </a:p>
        </p:txBody>
      </p:sp>
      <p:sp>
        <p:nvSpPr>
          <p:cNvPr id="6" name="Oval 5"/>
          <p:cNvSpPr/>
          <p:nvPr/>
        </p:nvSpPr>
        <p:spPr>
          <a:xfrm>
            <a:off x="6299200" y="4343400"/>
            <a:ext cx="533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765800" y="617220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MPI code running on </a:t>
            </a:r>
            <a:r>
              <a:rPr lang="en-US" sz="2400" dirty="0">
                <a:solidFill>
                  <a:srgbClr val="0000FF"/>
                </a:solidFill>
              </a:rPr>
              <a:t>4</a:t>
            </a:r>
            <a:r>
              <a:rPr lang="en-US" sz="2400" dirty="0" smtClean="0">
                <a:solidFill>
                  <a:srgbClr val="0000FF"/>
                </a:solidFill>
              </a:rPr>
              <a:t>00 cores of 2.8 GHz each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156200" y="12192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Wingdings" charset="2"/>
              <a:buChar char="§"/>
            </a:pPr>
            <a:r>
              <a:rPr lang="en-US" sz="2200" dirty="0" err="1" smtClean="0">
                <a:solidFill>
                  <a:srgbClr val="000090"/>
                </a:solidFill>
              </a:rPr>
              <a:t>Pblogs</a:t>
            </a:r>
            <a:r>
              <a:rPr lang="en-US" sz="2200" dirty="0" smtClean="0">
                <a:solidFill>
                  <a:srgbClr val="000090"/>
                </a:solidFill>
              </a:rPr>
              <a:t> dataset with K=10</a:t>
            </a:r>
          </a:p>
        </p:txBody>
      </p:sp>
    </p:spTree>
    <p:extLst>
      <p:ext uri="{BB962C8B-B14F-4D97-AF65-F5344CB8AC3E}">
        <p14:creationId xmlns:p14="http://schemas.microsoft.com/office/powerpoint/2010/main" val="3420177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498600" y="5257799"/>
            <a:ext cx="7010400" cy="2590802"/>
            <a:chOff x="3632199" y="5329099"/>
            <a:chExt cx="6248399" cy="2095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4600" y="5359400"/>
              <a:ext cx="6088063" cy="14986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632199" y="5329099"/>
              <a:ext cx="271669" cy="2033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flipH="1">
              <a:off x="3632199" y="6815033"/>
              <a:ext cx="6248399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76212"/>
            <a:ext cx="8636000" cy="127158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Impact of Network Structures on</a:t>
            </a:r>
            <a:br>
              <a:rPr lang="en-US" sz="4000" dirty="0" smtClean="0"/>
            </a:br>
            <a:r>
              <a:rPr lang="en-US" sz="4000" dirty="0" smtClean="0"/>
              <a:t> Influence Maximization Problem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5334" y="84667"/>
            <a:ext cx="2455333" cy="471922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Cascade problems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54"/>
          <p:cNvSpPr txBox="1">
            <a:spLocks/>
          </p:cNvSpPr>
          <p:nvPr/>
        </p:nvSpPr>
        <p:spPr bwMode="auto">
          <a:xfrm>
            <a:off x="508000" y="1524000"/>
            <a:ext cx="944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400" dirty="0" smtClean="0"/>
              <a:t>Consider three types of networks: ER random, core-periphery (“scale-free”) and hierarchical (“community”) networks</a:t>
            </a:r>
          </a:p>
        </p:txBody>
      </p:sp>
      <p:sp>
        <p:nvSpPr>
          <p:cNvPr id="9" name="Content Placeholder 54"/>
          <p:cNvSpPr txBox="1">
            <a:spLocks/>
          </p:cNvSpPr>
          <p:nvPr/>
        </p:nvSpPr>
        <p:spPr bwMode="auto">
          <a:xfrm>
            <a:off x="508000" y="2362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400" dirty="0" smtClean="0"/>
              <a:t>Generated using the </a:t>
            </a:r>
            <a:r>
              <a:rPr lang="en-US" sz="2400" dirty="0" err="1" smtClean="0"/>
              <a:t>Knonecker</a:t>
            </a:r>
            <a:r>
              <a:rPr lang="en-US" sz="2400" dirty="0" smtClean="0"/>
              <a:t> power graph method we have developed in the previous year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213100"/>
            <a:ext cx="9271000" cy="368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600" y="3528222"/>
            <a:ext cx="1981200" cy="1424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4478" y="3733800"/>
            <a:ext cx="1056122" cy="986971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3556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41800"/>
            <a:ext cx="5918200" cy="7112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55600" y="3657600"/>
            <a:ext cx="5867400" cy="457200"/>
            <a:chOff x="584200" y="3657600"/>
            <a:chExt cx="5867400" cy="457200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584200" y="3657600"/>
              <a:ext cx="914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Font typeface="Arial"/>
                <a:buChar char="•"/>
              </a:pPr>
              <a:r>
                <a:rPr lang="en-US" sz="2400" dirty="0" smtClean="0"/>
                <a:t> </a:t>
              </a:r>
              <a:endParaRPr lang="en-US" sz="22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29" name="Picture 28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0" y="3733800"/>
              <a:ext cx="5499100" cy="31750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355600" y="4876800"/>
            <a:ext cx="9525000" cy="457200"/>
            <a:chOff x="355600" y="4876800"/>
            <a:chExt cx="9525000" cy="457200"/>
          </a:xfrm>
        </p:grpSpPr>
        <p:pic>
          <p:nvPicPr>
            <p:cNvPr id="28" name="Picture 27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" y="4953000"/>
              <a:ext cx="9182100" cy="342900"/>
            </a:xfrm>
            <a:prstGeom prst="rect">
              <a:avLst/>
            </a:prstGeom>
          </p:spPr>
        </p:pic>
        <p:sp>
          <p:nvSpPr>
            <p:cNvPr id="30" name="Content Placeholder 2"/>
            <p:cNvSpPr txBox="1">
              <a:spLocks/>
            </p:cNvSpPr>
            <p:nvPr/>
          </p:nvSpPr>
          <p:spPr bwMode="auto">
            <a:xfrm>
              <a:off x="355600" y="4876800"/>
              <a:ext cx="914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Font typeface="Arial"/>
                <a:buChar char="•"/>
              </a:pPr>
              <a:r>
                <a:rPr lang="en-US" sz="2400" dirty="0" smtClean="0"/>
                <a:t> </a:t>
              </a:r>
              <a:endParaRPr lang="en-US" sz="2200" dirty="0" smtClean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047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0" name="Picture 22" descr="http://techkriti.org/workshops/outreach/img/network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0" r="10703"/>
          <a:stretch/>
        </p:blipFill>
        <p:spPr bwMode="auto">
          <a:xfrm>
            <a:off x="3556000" y="3352800"/>
            <a:ext cx="2760133" cy="2158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antibodyreview.com/article_images/20011507/PLoS%20Comput%20Biol/5-12/pe1000601-2785480/pcbi.1000601.g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5638800"/>
            <a:ext cx="2201333" cy="17127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8" name="Picture 10" descr="http://www.stelizabethseast.com/wp-content/uploads/2012/05/11th-street-brid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5562600"/>
            <a:ext cx="2355732" cy="17667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86" name="Picture 18" descr="http://www.tspconsultant.com/uploads/3/7/0/0/37007755/9903228_or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3505200"/>
            <a:ext cx="2256599" cy="19733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88" name="Picture 20" descr="http://www.hyperedge.com.au/sites/default/files/images/SNA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1219200"/>
            <a:ext cx="2154464" cy="203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84" name="Picture 16" descr="http://dyn.phys.northwestern.edu/images/power_gri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8" y="5638800"/>
            <a:ext cx="2603802" cy="16923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9144000" cy="931333"/>
          </a:xfrm>
        </p:spPr>
        <p:txBody>
          <a:bodyPr/>
          <a:lstStyle/>
          <a:p>
            <a:r>
              <a:rPr lang="en-US" dirty="0" smtClean="0"/>
              <a:t>We are surrounded by networks!</a:t>
            </a:r>
            <a:endParaRPr lang="en-US" dirty="0"/>
          </a:p>
        </p:txBody>
      </p:sp>
      <p:pic>
        <p:nvPicPr>
          <p:cNvPr id="7192" name="Picture 24" descr="http://www.conceptdraw.com/solution-park/resource/images/solutions/telecommunication-network-diagrams/Computer-and-networks-Telecommunication-network-diagrams-Mobile-TV-network-diagram-Sampl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581400"/>
            <a:ext cx="2377308" cy="16933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8297333" y="84667"/>
            <a:ext cx="1608667" cy="444567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55600" y="1295400"/>
            <a:ext cx="7086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smtClean="0"/>
              <a:t>Networks are “by nature” multivariate entities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formed by </a:t>
            </a:r>
            <a:r>
              <a:rPr lang="en-US" sz="2400" i="1" dirty="0" smtClean="0">
                <a:solidFill>
                  <a:srgbClr val="000000"/>
                </a:solidFill>
              </a:rPr>
              <a:t>n</a:t>
            </a:r>
            <a:r>
              <a:rPr lang="en-US" sz="2400" dirty="0" smtClean="0">
                <a:solidFill>
                  <a:srgbClr val="000000"/>
                </a:solidFill>
              </a:rPr>
              <a:t> nodes and </a:t>
            </a:r>
            <a:r>
              <a:rPr lang="en-US" sz="2400" i="1" dirty="0" smtClean="0">
                <a:solidFill>
                  <a:srgbClr val="000000"/>
                </a:solidFill>
              </a:rPr>
              <a:t>m </a:t>
            </a:r>
            <a:r>
              <a:rPr lang="en-US" sz="2400" dirty="0" smtClean="0">
                <a:solidFill>
                  <a:srgbClr val="000000"/>
                </a:solidFill>
              </a:rPr>
              <a:t>edges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connected in various manners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edges may be directed, and/or have weights, signs, …  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Font typeface="Arial"/>
              <a:buChar char="•"/>
              <a:defRPr/>
            </a:pPr>
            <a:endParaRPr lang="en-US" sz="800" dirty="0" smtClean="0">
              <a:solidFill>
                <a:srgbClr val="FF0000"/>
              </a:solidFill>
            </a:endParaRPr>
          </a:p>
          <a:p>
            <a:pPr marL="57150" indent="0">
              <a:buFontTx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1396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76212"/>
            <a:ext cx="8636000" cy="127158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Impact of Network Structures on</a:t>
            </a:r>
            <a:br>
              <a:rPr lang="en-US" sz="4000" dirty="0" smtClean="0"/>
            </a:br>
            <a:r>
              <a:rPr lang="en-US" sz="4000" dirty="0" smtClean="0"/>
              <a:t> Influence Maximization Problem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5334" y="84667"/>
            <a:ext cx="2455333" cy="471922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Cascade problems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7000" y="3048977"/>
            <a:ext cx="9956800" cy="3199423"/>
            <a:chOff x="127000" y="2515577"/>
            <a:chExt cx="9956800" cy="31994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0" y="2667000"/>
              <a:ext cx="3574143" cy="3022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6400" y="2515577"/>
              <a:ext cx="3327400" cy="319942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9800" y="2667000"/>
              <a:ext cx="3429000" cy="3013584"/>
            </a:xfrm>
            <a:prstGeom prst="rect">
              <a:avLst/>
            </a:prstGeom>
          </p:spPr>
        </p:pic>
      </p:grpSp>
      <p:sp>
        <p:nvSpPr>
          <p:cNvPr id="11" name="Content Placeholder 54"/>
          <p:cNvSpPr txBox="1">
            <a:spLocks/>
          </p:cNvSpPr>
          <p:nvPr/>
        </p:nvSpPr>
        <p:spPr bwMode="auto">
          <a:xfrm>
            <a:off x="355600" y="1447800"/>
            <a:ext cx="944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400" dirty="0" smtClean="0"/>
              <a:t>Network structure does matter!  </a:t>
            </a:r>
            <a:endParaRPr lang="en-US" sz="2400" dirty="0"/>
          </a:p>
          <a:p>
            <a:pPr marL="685800" lvl="1">
              <a:buFont typeface="Arial"/>
              <a:buChar char="•"/>
            </a:pPr>
            <a:r>
              <a:rPr lang="en-US" sz="2000" dirty="0" smtClean="0"/>
              <a:t> Simple degree-based (“yellow”) or page rank (“electric blue”) method works reasonably well for “scale-free” (core-periphery) networks</a:t>
            </a:r>
          </a:p>
          <a:p>
            <a:pPr lvl="1" indent="-342900">
              <a:buFont typeface="Arial"/>
              <a:buChar char="•"/>
            </a:pPr>
            <a:r>
              <a:rPr lang="en-US" sz="2000" dirty="0" smtClean="0"/>
              <a:t>But it doesn’t work as well for networks with other structures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Network structure also affects how far influence can spread in the network </a:t>
            </a:r>
          </a:p>
        </p:txBody>
      </p:sp>
      <p:sp>
        <p:nvSpPr>
          <p:cNvPr id="13" name="Content Placeholder 54"/>
          <p:cNvSpPr txBox="1">
            <a:spLocks/>
          </p:cNvSpPr>
          <p:nvPr/>
        </p:nvSpPr>
        <p:spPr bwMode="auto">
          <a:xfrm>
            <a:off x="355600" y="6324600"/>
            <a:ext cx="980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Most influential nodes selected by progressive models may not be the most influential nodes when nodes can change their minds (i.e., non-progressive)!  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7200" y="3352800"/>
            <a:ext cx="1495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ER-random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51400" y="3276600"/>
            <a:ext cx="181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</a:t>
            </a:r>
            <a:r>
              <a:rPr lang="en-US" sz="2000" b="1" dirty="0" smtClean="0"/>
              <a:t>ore-periphery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204200" y="3200400"/>
            <a:ext cx="1504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hierarchical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9597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76200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Influence Maximization under Non-Progressive Models</a:t>
            </a:r>
            <a:r>
              <a:rPr lang="en-US" altLang="zh-CN" sz="3600" dirty="0">
                <a:ea typeface="ＭＳ Ｐゴシック" pitchFamily="34" charset="-128"/>
              </a:rPr>
              <a:t> </a:t>
            </a:r>
            <a:r>
              <a:rPr lang="en-US" altLang="zh-CN" sz="3600" dirty="0" smtClean="0">
                <a:ea typeface="ＭＳ Ｐゴシック" pitchFamily="34" charset="-128"/>
              </a:rPr>
              <a:t>using Real Network Data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97536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Case Study: Research Topic Propagation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Question</a:t>
            </a:r>
            <a:r>
              <a:rPr lang="en-US" sz="2800" dirty="0">
                <a:solidFill>
                  <a:srgbClr val="FF0000"/>
                </a:solidFill>
              </a:rPr>
              <a:t>: Who can popularize a research topic </a:t>
            </a:r>
            <a:r>
              <a:rPr lang="en-US" sz="2800" dirty="0" smtClean="0">
                <a:solidFill>
                  <a:srgbClr val="FF0000"/>
                </a:solidFill>
              </a:rPr>
              <a:t>most effectively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3200" y="5105400"/>
            <a:ext cx="972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457200">
              <a:buFont typeface="Wingdings" charset="2"/>
              <a:buChar char="§"/>
            </a:pPr>
            <a:r>
              <a:rPr lang="en-US" sz="2400" dirty="0" smtClean="0"/>
              <a:t>Change of interest or research focus?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nferring yearly change of interests based on published work in conferences and journals</a:t>
            </a:r>
            <a:r>
              <a:rPr lang="en-US" sz="2000" dirty="0" smtClean="0"/>
              <a:t>. </a:t>
            </a:r>
          </a:p>
          <a:p>
            <a:pPr marL="457200" lvl="1" indent="0">
              <a:buFontTx/>
              <a:buNone/>
            </a:pPr>
            <a:endParaRPr lang="en-US" sz="8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279400" y="2514600"/>
            <a:ext cx="9728200" cy="2438400"/>
            <a:chOff x="279400" y="2514600"/>
            <a:chExt cx="9728200" cy="2438400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279400" y="2514600"/>
              <a:ext cx="97282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514350" indent="-457200">
                <a:buFont typeface="Wingdings" charset="2"/>
                <a:buChar char="§"/>
              </a:pPr>
              <a:r>
                <a:rPr lang="en-US" sz="2400" dirty="0" smtClean="0"/>
                <a:t>Focus on Machine Learning (ML) and Data Mining (DM) communities</a:t>
              </a:r>
            </a:p>
            <a:p>
              <a:pPr lvl="1">
                <a:buFont typeface="Arial"/>
                <a:buChar char="•"/>
              </a:pPr>
              <a:r>
                <a:rPr lang="en-US" sz="2400" dirty="0" smtClean="0"/>
                <a:t>Researchers’ interests are mostly in either ML or DM</a:t>
              </a:r>
              <a:endParaRPr lang="en-US" sz="800" dirty="0" smtClean="0"/>
            </a:p>
            <a:p>
              <a:pPr>
                <a:buFont typeface="Wingdings" charset="2"/>
                <a:buChar char="§"/>
              </a:pPr>
              <a:r>
                <a:rPr lang="en-US" sz="2400" dirty="0" smtClean="0"/>
                <a:t> Influence Graph: who-follows-whom (WFW) network construction</a:t>
              </a:r>
            </a:p>
            <a:p>
              <a:pPr lvl="1">
                <a:buFont typeface="Arial"/>
                <a:buChar char="•"/>
              </a:pPr>
              <a:r>
                <a:rPr lang="en-US" sz="2200" dirty="0"/>
                <a:t>i</a:t>
              </a:r>
              <a:r>
                <a:rPr lang="en-US" sz="2200" dirty="0" smtClean="0"/>
                <a:t>nferred from collaboration and citation networks.</a:t>
              </a:r>
            </a:p>
            <a:p>
              <a:pPr lvl="1">
                <a:buFont typeface="Arial"/>
                <a:buChar char="•"/>
              </a:pPr>
              <a:r>
                <a:rPr lang="en-US" sz="2200" dirty="0" smtClean="0"/>
                <a:t> </a:t>
              </a:r>
            </a:p>
            <a:p>
              <a:pPr lvl="1">
                <a:buFont typeface="Arial"/>
                <a:buChar char="•"/>
              </a:pPr>
              <a:r>
                <a:rPr lang="en-US" sz="2200" dirty="0" smtClean="0"/>
                <a:t> </a:t>
              </a:r>
            </a:p>
            <a:p>
              <a:pPr lvl="1" eaLnBrk="1" hangingPunct="1"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en-US" sz="2200" dirty="0"/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4673600"/>
              <a:ext cx="5181600" cy="279400"/>
            </a:xfrm>
            <a:prstGeom prst="rect">
              <a:avLst/>
            </a:prstGeom>
          </p:spPr>
        </p:pic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4305300"/>
              <a:ext cx="5600700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45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8000" y="1447800"/>
            <a:ext cx="883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400" dirty="0" smtClean="0"/>
              <a:t>Influence maximization 𝐾</a:t>
            </a:r>
            <a:r>
              <a:rPr lang="en-US" sz="2400" b="1" dirty="0" smtClean="0"/>
              <a:t>= </a:t>
            </a:r>
            <a:r>
              <a:rPr lang="en-US" sz="2400" dirty="0" smtClean="0"/>
              <a:t>6</a:t>
            </a:r>
          </a:p>
          <a:p>
            <a:pPr lvl="1"/>
            <a:r>
              <a:rPr lang="en-US" sz="2200" dirty="0" smtClean="0"/>
              <a:t>What are the best 6 researches to bring into ML for making it popular? </a:t>
            </a:r>
            <a:endParaRPr lang="en-US" sz="2200" dirty="0" smtClean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</p:txBody>
      </p:sp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76200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Influence Maximization under Non-Progressive Models</a:t>
            </a:r>
            <a:r>
              <a:rPr lang="en-US" altLang="zh-CN" sz="3600" dirty="0">
                <a:ea typeface="ＭＳ Ｐゴシック" pitchFamily="34" charset="-128"/>
              </a:rPr>
              <a:t> </a:t>
            </a:r>
            <a:r>
              <a:rPr lang="en-US" altLang="zh-CN" sz="3600" dirty="0" smtClean="0">
                <a:ea typeface="ＭＳ Ｐゴシック" pitchFamily="34" charset="-128"/>
              </a:rPr>
              <a:t>using Real Network Data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89000" y="2286000"/>
            <a:ext cx="8305800" cy="1569660"/>
            <a:chOff x="889000" y="1676400"/>
            <a:chExt cx="8305800" cy="1569660"/>
          </a:xfrm>
        </p:grpSpPr>
        <p:sp>
          <p:nvSpPr>
            <p:cNvPr id="4" name="Rectangle 3"/>
            <p:cNvSpPr/>
            <p:nvPr/>
          </p:nvSpPr>
          <p:spPr>
            <a:xfrm>
              <a:off x="889000" y="1676400"/>
              <a:ext cx="28956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1. Michael I. Jordan</a:t>
              </a:r>
            </a:p>
            <a:p>
              <a:r>
                <a:rPr lang="en-US" dirty="0"/>
                <a:t>2. John D. Lafferty</a:t>
              </a:r>
            </a:p>
            <a:p>
              <a:r>
                <a:rPr lang="en-US" dirty="0"/>
                <a:t>3. Henry </a:t>
              </a:r>
              <a:r>
                <a:rPr lang="en-US" dirty="0" err="1"/>
                <a:t>Markram</a:t>
              </a:r>
              <a:endParaRPr lang="en-US" dirty="0"/>
            </a:p>
            <a:p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32400" y="1752600"/>
              <a:ext cx="3962400" cy="120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4</a:t>
              </a:r>
              <a:r>
                <a:rPr lang="en-US" dirty="0"/>
                <a:t>. Jason Weston</a:t>
              </a:r>
            </a:p>
            <a:p>
              <a:r>
                <a:rPr lang="en-US" dirty="0"/>
                <a:t>5. Andrew Y. Ng</a:t>
              </a:r>
            </a:p>
            <a:p>
              <a:r>
                <a:rPr lang="en-US" dirty="0"/>
                <a:t>6. Emery N. Brown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3657600"/>
            <a:ext cx="4876800" cy="3902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0" y="3657600"/>
            <a:ext cx="4790440" cy="388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1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-152400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Contributions of Our Work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1800" y="914400"/>
            <a:ext cx="960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400" dirty="0" smtClean="0"/>
              <a:t>Introduce the Heat </a:t>
            </a:r>
            <a:r>
              <a:rPr lang="en-US" sz="2400" dirty="0"/>
              <a:t>Conduction (HC) </a:t>
            </a:r>
            <a:r>
              <a:rPr lang="en-US" sz="2400" dirty="0" smtClean="0"/>
              <a:t>model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Non</a:t>
            </a:r>
            <a:r>
              <a:rPr lang="en-US" sz="2400" dirty="0"/>
              <a:t>-</a:t>
            </a:r>
            <a:r>
              <a:rPr lang="en-US" sz="2400" dirty="0" smtClean="0"/>
              <a:t>progressive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Generalizes </a:t>
            </a:r>
            <a:r>
              <a:rPr lang="en-US" sz="2400" dirty="0"/>
              <a:t>and </a:t>
            </a:r>
            <a:r>
              <a:rPr lang="en-US" sz="2400" dirty="0" smtClean="0"/>
              <a:t>unifie</a:t>
            </a:r>
            <a:r>
              <a:rPr lang="en-US" sz="2400" dirty="0" smtClean="0"/>
              <a:t>s </a:t>
            </a:r>
            <a:r>
              <a:rPr lang="en-US" sz="2400" dirty="0"/>
              <a:t>Voter, </a:t>
            </a:r>
            <a:r>
              <a:rPr lang="en-US" sz="2400" dirty="0" smtClean="0"/>
              <a:t>non-progressive LT, etc.</a:t>
            </a:r>
            <a:endParaRPr lang="en-US" sz="2400" dirty="0"/>
          </a:p>
          <a:p>
            <a:pPr>
              <a:buFont typeface="Wingdings" charset="2"/>
              <a:buChar char="§"/>
            </a:pPr>
            <a:r>
              <a:rPr lang="en-US" sz="2400" dirty="0" smtClean="0"/>
              <a:t>Support </a:t>
            </a:r>
            <a:r>
              <a:rPr lang="en-US" sz="2400" dirty="0"/>
              <a:t>more flexible </a:t>
            </a:r>
            <a:r>
              <a:rPr lang="en-US" sz="2400" dirty="0" smtClean="0"/>
              <a:t>(social or other) interpretations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“</a:t>
            </a:r>
            <a:r>
              <a:rPr lang="en-US" sz="2400" dirty="0" smtClean="0"/>
              <a:t>out </a:t>
            </a:r>
            <a:r>
              <a:rPr lang="en-US" sz="2400" dirty="0"/>
              <a:t>of </a:t>
            </a:r>
            <a:r>
              <a:rPr lang="en-US" sz="2400" dirty="0" smtClean="0"/>
              <a:t>network” activation </a:t>
            </a:r>
            <a:r>
              <a:rPr lang="en-US" sz="2400" dirty="0"/>
              <a:t>of nodes </a:t>
            </a:r>
            <a:r>
              <a:rPr lang="en-US" sz="2400" dirty="0" smtClean="0"/>
              <a:t>(e.g., global influence) is </a:t>
            </a:r>
            <a:r>
              <a:rPr lang="en-US" sz="2400" dirty="0"/>
              <a:t>possible</a:t>
            </a:r>
            <a:r>
              <a:rPr lang="en-US" sz="2400" dirty="0" smtClean="0"/>
              <a:t>.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r</a:t>
            </a:r>
            <a:r>
              <a:rPr lang="en-US" sz="2400" dirty="0" smtClean="0"/>
              <a:t>esistance </a:t>
            </a:r>
            <a:r>
              <a:rPr lang="en-US" sz="2400" dirty="0"/>
              <a:t>to </a:t>
            </a:r>
            <a:r>
              <a:rPr lang="en-US" sz="2400" dirty="0" smtClean="0"/>
              <a:t>global or peer </a:t>
            </a:r>
            <a:r>
              <a:rPr lang="en-US" sz="2400" dirty="0"/>
              <a:t>influence can be modeled.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C2Greedy</a:t>
            </a:r>
            <a:r>
              <a:rPr lang="en-US" sz="2400" dirty="0"/>
              <a:t>: Efficient and scalable </a:t>
            </a:r>
            <a:r>
              <a:rPr lang="en-US" sz="2400" dirty="0" smtClean="0"/>
              <a:t>influence maximization </a:t>
            </a:r>
            <a:r>
              <a:rPr lang="en-US" sz="2400" dirty="0"/>
              <a:t>algorithm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             </a:t>
            </a:r>
            <a:r>
              <a:rPr lang="en-US" sz="2400" dirty="0" smtClean="0"/>
              <a:t>    is sub-modular </a:t>
            </a:r>
            <a:r>
              <a:rPr lang="en-US" sz="2400" dirty="0"/>
              <a:t>under HC.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               has </a:t>
            </a:r>
            <a:r>
              <a:rPr lang="en-US" sz="2400" dirty="0"/>
              <a:t>closed form (1st closed form)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Greedy seed selection has closed form (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closed </a:t>
            </a:r>
            <a:r>
              <a:rPr lang="en-US" sz="2400" dirty="0"/>
              <a:t>form</a:t>
            </a:r>
            <a:r>
              <a:rPr lang="en-US" sz="2400" dirty="0" smtClean="0"/>
              <a:t>)</a:t>
            </a:r>
          </a:p>
          <a:p>
            <a:pPr lvl="1">
              <a:buFont typeface="Arial"/>
              <a:buChar char="•"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</a:t>
            </a:r>
            <a:r>
              <a:rPr lang="en-US" sz="2400" dirty="0"/>
              <a:t> </a:t>
            </a:r>
            <a:r>
              <a:rPr lang="en-US" sz="2400" dirty="0" smtClean="0"/>
              <a:t>  </a:t>
            </a:r>
            <a:endParaRPr lang="en-US" sz="2400" dirty="0" smtClean="0">
              <a:solidFill>
                <a:srgbClr val="00009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0" y="4419600"/>
            <a:ext cx="1005016" cy="304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876800"/>
            <a:ext cx="965200" cy="317500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5600" y="5791200"/>
            <a:ext cx="960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First to develop an efficient approximation algorithm to solve influence maximization problem under a </a:t>
            </a:r>
            <a:r>
              <a:rPr lang="en-US" sz="2200" dirty="0" smtClean="0">
                <a:solidFill>
                  <a:srgbClr val="FF0000"/>
                </a:solidFill>
              </a:rPr>
              <a:t>general </a:t>
            </a:r>
            <a:r>
              <a:rPr lang="en-US" sz="2200" i="1" dirty="0" smtClean="0">
                <a:solidFill>
                  <a:srgbClr val="FF0000"/>
                </a:solidFill>
              </a:rPr>
              <a:t>unifying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non-</a:t>
            </a:r>
            <a:r>
              <a:rPr lang="en-US" sz="2200" dirty="0" smtClean="0">
                <a:solidFill>
                  <a:srgbClr val="FF0000"/>
                </a:solidFill>
              </a:rPr>
              <a:t>progressive </a:t>
            </a:r>
            <a:r>
              <a:rPr lang="en-US" sz="2200" dirty="0" smtClean="0">
                <a:solidFill>
                  <a:srgbClr val="FF0000"/>
                </a:solidFill>
              </a:rPr>
              <a:t>model</a:t>
            </a:r>
          </a:p>
          <a:p>
            <a:pPr marL="0" indent="0">
              <a:buNone/>
              <a:defRPr/>
            </a:pP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-- with applications to non-social network settings, e.g., </a:t>
            </a:r>
            <a:r>
              <a:rPr lang="en-US" sz="2200" dirty="0" err="1" smtClean="0">
                <a:solidFill>
                  <a:srgbClr val="FF0000"/>
                </a:solidFill>
              </a:rPr>
              <a:t>cybersecurity</a:t>
            </a:r>
            <a:r>
              <a:rPr lang="en-US" sz="2200" dirty="0" smtClean="0">
                <a:solidFill>
                  <a:srgbClr val="FF0000"/>
                </a:solidFill>
              </a:rPr>
              <a:t>, power </a:t>
            </a:r>
            <a:r>
              <a:rPr lang="en-US" sz="2200" dirty="0" smtClean="0">
                <a:solidFill>
                  <a:srgbClr val="FF0000"/>
                </a:solidFill>
              </a:rPr>
              <a:t>grid</a:t>
            </a:r>
          </a:p>
          <a:p>
            <a:pPr marL="0" indent="0">
              <a:buNone/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 -- first to demonstrate impact of network structures on influence maximization</a:t>
            </a:r>
            <a:endParaRPr lang="en-US" sz="2200" dirty="0" smtClean="0">
              <a:solidFill>
                <a:srgbClr val="FF0000"/>
              </a:solidFill>
            </a:endParaRPr>
          </a:p>
          <a:p>
            <a:pPr marL="0" lvl="1" indent="0">
              <a:buNone/>
              <a:defRPr/>
            </a:pPr>
            <a:r>
              <a:rPr lang="en-US" sz="2400" dirty="0" smtClean="0"/>
              <a:t>    </a:t>
            </a: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 smtClean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82688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Sampling Big Trajectory Data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066800"/>
            <a:ext cx="96774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Proliferation of mobile devices, GPS devices, various sensors generate huge volume of “trajectory” data 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e</a:t>
            </a:r>
            <a:r>
              <a:rPr lang="en-US" sz="2200" dirty="0" smtClean="0"/>
              <a:t>specially in urban environments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Key to our nation’s new “Smart City/Smart Community” Initiatives</a:t>
            </a:r>
            <a:endParaRPr lang="en-US" sz="2400" dirty="0">
              <a:solidFill>
                <a:srgbClr val="0000FF"/>
              </a:solidFill>
            </a:endParaRPr>
          </a:p>
          <a:p>
            <a:pPr marL="5715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pic>
        <p:nvPicPr>
          <p:cNvPr id="5" name="图片 1" descr="taxi-cabs-300x2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9" y="3733800"/>
            <a:ext cx="2815271" cy="1905000"/>
          </a:xfrm>
          <a:prstGeom prst="rect">
            <a:avLst/>
          </a:prstGeom>
        </p:spPr>
      </p:pic>
      <p:sp>
        <p:nvSpPr>
          <p:cNvPr id="6" name="矩形 2"/>
          <p:cNvSpPr/>
          <p:nvPr/>
        </p:nvSpPr>
        <p:spPr>
          <a:xfrm>
            <a:off x="753440" y="5638800"/>
            <a:ext cx="2904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Taxi GPS Trajectory</a:t>
            </a:r>
            <a:endParaRPr lang="zh-CN" altLang="en-US" dirty="0"/>
          </a:p>
        </p:txBody>
      </p:sp>
      <p:pic>
        <p:nvPicPr>
          <p:cNvPr id="7" name="图片 3" descr="MobileUs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57600"/>
            <a:ext cx="3810000" cy="1905000"/>
          </a:xfrm>
          <a:prstGeom prst="rect">
            <a:avLst/>
          </a:prstGeom>
        </p:spPr>
      </p:pic>
      <p:sp>
        <p:nvSpPr>
          <p:cNvPr id="8" name="矩形 6"/>
          <p:cNvSpPr/>
          <p:nvPr/>
        </p:nvSpPr>
        <p:spPr>
          <a:xfrm>
            <a:off x="4572000" y="5634335"/>
            <a:ext cx="3263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Mobile User Trajectory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941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Sampling Big Trajectory Data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066800"/>
            <a:ext cx="96774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Proliferation of mobile devices, GPS devices, various sensors generate huge volume of “trajectory” data 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e</a:t>
            </a:r>
            <a:r>
              <a:rPr lang="en-US" sz="2200" dirty="0" smtClean="0"/>
              <a:t>specially in urban environments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Trajectory Aggregate Query: 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r</a:t>
            </a:r>
            <a:r>
              <a:rPr lang="en-US" altLang="zh-CN" sz="2400" dirty="0" smtClean="0"/>
              <a:t>etrieves </a:t>
            </a:r>
            <a:r>
              <a:rPr lang="en-US" altLang="zh-CN" sz="2400" dirty="0"/>
              <a:t>statistics of distinct trajectories passing a user-specified </a:t>
            </a:r>
            <a:r>
              <a:rPr lang="en-US" altLang="zh-CN" sz="2400" dirty="0" err="1"/>
              <a:t>spatio</a:t>
            </a:r>
            <a:r>
              <a:rPr lang="en-US" altLang="zh-CN" sz="2400" dirty="0"/>
              <a:t>-temporal </a:t>
            </a:r>
            <a:r>
              <a:rPr lang="en-US" altLang="zh-CN" sz="2400" dirty="0" smtClean="0"/>
              <a:t>region</a:t>
            </a:r>
          </a:p>
          <a:p>
            <a:pPr>
              <a:buFont typeface="Wingdings" charset="2"/>
              <a:buChar char="§"/>
              <a:defRPr/>
            </a:pPr>
            <a:r>
              <a:rPr lang="en-US" altLang="zh-CN" sz="2400" dirty="0" smtClean="0">
                <a:solidFill>
                  <a:schemeClr val="tx1"/>
                </a:solidFill>
              </a:rPr>
              <a:t>Examples:</a:t>
            </a:r>
          </a:p>
          <a:p>
            <a:pPr marL="800100" lvl="1" indent="-342900">
              <a:buClr>
                <a:srgbClr val="7A0019"/>
              </a:buClr>
              <a:buFontTx/>
              <a:buChar char="•"/>
            </a:pPr>
            <a:r>
              <a:rPr lang="en-US" altLang="zh-CN" sz="2200" dirty="0"/>
              <a:t># of taxi trips with </a:t>
            </a:r>
            <a:r>
              <a:rPr lang="en-US" altLang="zh-CN" sz="2200" dirty="0">
                <a:solidFill>
                  <a:srgbClr val="3366FF"/>
                </a:solidFill>
              </a:rPr>
              <a:t>average speed</a:t>
            </a:r>
            <a:r>
              <a:rPr lang="en-US" altLang="zh-CN" sz="2200" dirty="0"/>
              <a:t> </a:t>
            </a:r>
            <a:r>
              <a:rPr lang="en-US" altLang="zh-CN" sz="2200" dirty="0" smtClean="0"/>
              <a:t>of  &gt; 15 mph in </a:t>
            </a:r>
            <a:r>
              <a:rPr lang="en-US" altLang="zh-CN" sz="2200" dirty="0">
                <a:solidFill>
                  <a:srgbClr val="800000"/>
                </a:solidFill>
              </a:rPr>
              <a:t>New York City in 2014;</a:t>
            </a:r>
            <a:endParaRPr lang="en-US" altLang="zh-CN" sz="2200" dirty="0"/>
          </a:p>
          <a:p>
            <a:pPr marL="800100" lvl="1" indent="-342900">
              <a:buClr>
                <a:srgbClr val="7A0019"/>
              </a:buClr>
              <a:buFontTx/>
              <a:buChar char="•"/>
            </a:pPr>
            <a:r>
              <a:rPr lang="en-US" altLang="zh-CN" sz="2200" dirty="0"/>
              <a:t># of mobile </a:t>
            </a:r>
            <a:r>
              <a:rPr lang="en-US" altLang="zh-CN" sz="2200" dirty="0" smtClean="0"/>
              <a:t>drivers </a:t>
            </a:r>
            <a:r>
              <a:rPr lang="en-US" altLang="zh-CN" sz="2200" dirty="0">
                <a:solidFill>
                  <a:srgbClr val="3366FF"/>
                </a:solidFill>
              </a:rPr>
              <a:t>with iPhone</a:t>
            </a:r>
            <a:r>
              <a:rPr lang="en-US" altLang="zh-CN" sz="2200" dirty="0"/>
              <a:t> in </a:t>
            </a:r>
            <a:r>
              <a:rPr lang="en-US" altLang="zh-CN" sz="2200" dirty="0" smtClean="0">
                <a:solidFill>
                  <a:srgbClr val="800000"/>
                </a:solidFill>
              </a:rPr>
              <a:t>downtown MPLS between 9am -5pm</a:t>
            </a:r>
            <a:endParaRPr lang="en-US" altLang="zh-CN" sz="22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sz="2600" dirty="0">
              <a:solidFill>
                <a:srgbClr val="0000FF"/>
              </a:solidFill>
            </a:endParaRPr>
          </a:p>
          <a:p>
            <a:pPr marL="5715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grpSp>
        <p:nvGrpSpPr>
          <p:cNvPr id="2" name="Group 1"/>
          <p:cNvGrpSpPr/>
          <p:nvPr/>
        </p:nvGrpSpPr>
        <p:grpSpPr>
          <a:xfrm>
            <a:off x="499534" y="5334000"/>
            <a:ext cx="8771466" cy="1765301"/>
            <a:chOff x="423334" y="5321299"/>
            <a:chExt cx="8771466" cy="1765301"/>
          </a:xfrm>
        </p:grpSpPr>
        <p:pic>
          <p:nvPicPr>
            <p:cNvPr id="9" name="图片 1" descr="taxi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" t="27665" r="5646" b="14917"/>
            <a:stretch/>
          </p:blipFill>
          <p:spPr>
            <a:xfrm>
              <a:off x="423334" y="5321300"/>
              <a:ext cx="3513666" cy="1765300"/>
            </a:xfrm>
            <a:prstGeom prst="rect">
              <a:avLst/>
            </a:prstGeom>
          </p:spPr>
        </p:pic>
        <p:sp>
          <p:nvSpPr>
            <p:cNvPr id="10" name="Rounded Rectangle 13"/>
            <p:cNvSpPr/>
            <p:nvPr/>
          </p:nvSpPr>
          <p:spPr>
            <a:xfrm rot="16200000">
              <a:off x="7894193" y="6079221"/>
              <a:ext cx="1447800" cy="25181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latin typeface="Calibri" charset="0"/>
                <a:ea typeface="宋体" charset="0"/>
                <a:cs typeface="Arial" charset="0"/>
              </a:endParaRPr>
            </a:p>
          </p:txBody>
        </p:sp>
        <p:sp>
          <p:nvSpPr>
            <p:cNvPr id="11" name="Rounded Rectangle 14"/>
            <p:cNvSpPr/>
            <p:nvPr/>
          </p:nvSpPr>
          <p:spPr>
            <a:xfrm rot="16200000">
              <a:off x="6366755" y="6104036"/>
              <a:ext cx="1511896" cy="25122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latin typeface="Calibri" charset="0"/>
                <a:ea typeface="宋体" charset="0"/>
                <a:cs typeface="Arial" charset="0"/>
              </a:endParaRPr>
            </a:p>
          </p:txBody>
        </p:sp>
        <p:sp>
          <p:nvSpPr>
            <p:cNvPr id="12" name="Rounded Rectangle 16"/>
            <p:cNvSpPr/>
            <p:nvPr/>
          </p:nvSpPr>
          <p:spPr>
            <a:xfrm rot="358274">
              <a:off x="3995820" y="6276470"/>
              <a:ext cx="5047143" cy="2524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latin typeface="Calibri" charset="0"/>
                <a:ea typeface="宋体" charset="0"/>
                <a:cs typeface="Arial" charset="0"/>
              </a:endParaRPr>
            </a:p>
          </p:txBody>
        </p:sp>
        <p:sp>
          <p:nvSpPr>
            <p:cNvPr id="13" name="Rounded Rectangle 17"/>
            <p:cNvSpPr/>
            <p:nvPr/>
          </p:nvSpPr>
          <p:spPr>
            <a:xfrm rot="5400000">
              <a:off x="3889287" y="6074842"/>
              <a:ext cx="1511896" cy="3096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latin typeface="Calibri" charset="0"/>
                <a:ea typeface="宋体" charset="0"/>
                <a:cs typeface="Arial" charset="0"/>
              </a:endParaRPr>
            </a:p>
          </p:txBody>
        </p:sp>
        <p:cxnSp>
          <p:nvCxnSpPr>
            <p:cNvPr id="14" name="Straight Connector 145"/>
            <p:cNvCxnSpPr/>
            <p:nvPr/>
          </p:nvCxnSpPr>
          <p:spPr>
            <a:xfrm rot="16200000" flipV="1">
              <a:off x="6781191" y="6769696"/>
              <a:ext cx="4318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50"/>
            <p:cNvCxnSpPr/>
            <p:nvPr/>
          </p:nvCxnSpPr>
          <p:spPr>
            <a:xfrm rot="16200000" flipV="1">
              <a:off x="7050272" y="6787952"/>
              <a:ext cx="395288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1"/>
            <p:cNvCxnSpPr/>
            <p:nvPr/>
          </p:nvCxnSpPr>
          <p:spPr>
            <a:xfrm rot="16200000" flipV="1">
              <a:off x="4201504" y="6661746"/>
              <a:ext cx="6477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53"/>
            <p:cNvCxnSpPr/>
            <p:nvPr/>
          </p:nvCxnSpPr>
          <p:spPr>
            <a:xfrm rot="16200000" flipV="1">
              <a:off x="4404704" y="6661746"/>
              <a:ext cx="6477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55"/>
            <p:cNvCxnSpPr/>
            <p:nvPr/>
          </p:nvCxnSpPr>
          <p:spPr>
            <a:xfrm flipV="1">
              <a:off x="8492184" y="6700430"/>
              <a:ext cx="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56"/>
            <p:cNvCxnSpPr/>
            <p:nvPr/>
          </p:nvCxnSpPr>
          <p:spPr>
            <a:xfrm flipV="1">
              <a:off x="8720784" y="6700430"/>
              <a:ext cx="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57"/>
            <p:cNvCxnSpPr/>
            <p:nvPr/>
          </p:nvCxnSpPr>
          <p:spPr>
            <a:xfrm rot="16200000" flipV="1">
              <a:off x="4207060" y="5779890"/>
              <a:ext cx="61118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58"/>
            <p:cNvCxnSpPr/>
            <p:nvPr/>
          </p:nvCxnSpPr>
          <p:spPr>
            <a:xfrm rot="16200000" flipV="1">
              <a:off x="4422960" y="5779890"/>
              <a:ext cx="61118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59"/>
            <p:cNvCxnSpPr/>
            <p:nvPr/>
          </p:nvCxnSpPr>
          <p:spPr>
            <a:xfrm rot="16200000" flipV="1">
              <a:off x="6565291" y="5906096"/>
              <a:ext cx="8636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60"/>
            <p:cNvCxnSpPr/>
            <p:nvPr/>
          </p:nvCxnSpPr>
          <p:spPr>
            <a:xfrm rot="16200000" flipV="1">
              <a:off x="6806591" y="5933083"/>
              <a:ext cx="88265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63"/>
            <p:cNvCxnSpPr/>
            <p:nvPr/>
          </p:nvCxnSpPr>
          <p:spPr>
            <a:xfrm flipV="1">
              <a:off x="8720784" y="5481230"/>
              <a:ext cx="0" cy="990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73"/>
            <p:cNvCxnSpPr/>
            <p:nvPr/>
          </p:nvCxnSpPr>
          <p:spPr>
            <a:xfrm>
              <a:off x="4728554" y="6085483"/>
              <a:ext cx="2254250" cy="23653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74"/>
            <p:cNvCxnSpPr/>
            <p:nvPr/>
          </p:nvCxnSpPr>
          <p:spPr>
            <a:xfrm>
              <a:off x="7249504" y="6360121"/>
              <a:ext cx="1242680" cy="111709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75"/>
            <p:cNvCxnSpPr/>
            <p:nvPr/>
          </p:nvCxnSpPr>
          <p:spPr>
            <a:xfrm>
              <a:off x="7249504" y="6583958"/>
              <a:ext cx="1242680" cy="11647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76"/>
            <p:cNvCxnSpPr/>
            <p:nvPr/>
          </p:nvCxnSpPr>
          <p:spPr>
            <a:xfrm>
              <a:off x="4742841" y="6337896"/>
              <a:ext cx="2259013" cy="25241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78"/>
            <p:cNvCxnSpPr/>
            <p:nvPr/>
          </p:nvCxnSpPr>
          <p:spPr>
            <a:xfrm>
              <a:off x="4057041" y="6015633"/>
              <a:ext cx="468313" cy="5238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80"/>
            <p:cNvCxnSpPr/>
            <p:nvPr/>
          </p:nvCxnSpPr>
          <p:spPr>
            <a:xfrm>
              <a:off x="4077679" y="6279158"/>
              <a:ext cx="468312" cy="5238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81"/>
            <p:cNvCxnSpPr/>
            <p:nvPr/>
          </p:nvCxnSpPr>
          <p:spPr>
            <a:xfrm>
              <a:off x="8720784" y="6700430"/>
              <a:ext cx="307975" cy="5238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82"/>
            <p:cNvCxnSpPr/>
            <p:nvPr/>
          </p:nvCxnSpPr>
          <p:spPr>
            <a:xfrm>
              <a:off x="8720784" y="6471830"/>
              <a:ext cx="314325" cy="5238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2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558">
              <a:off x="5088916" y="6112471"/>
              <a:ext cx="757238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4" name="Straight Connector 189"/>
            <p:cNvCxnSpPr>
              <a:stCxn id="33" idx="3"/>
            </p:cNvCxnSpPr>
            <p:nvPr/>
          </p:nvCxnSpPr>
          <p:spPr>
            <a:xfrm>
              <a:off x="5844999" y="6299182"/>
              <a:ext cx="2816401" cy="317517"/>
            </a:xfrm>
            <a:prstGeom prst="line">
              <a:avLst/>
            </a:prstGeom>
            <a:ln w="730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63"/>
            <p:cNvCxnSpPr/>
            <p:nvPr/>
          </p:nvCxnSpPr>
          <p:spPr>
            <a:xfrm flipV="1">
              <a:off x="8492184" y="5481230"/>
              <a:ext cx="0" cy="95885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98"/>
            <p:cNvCxnSpPr/>
            <p:nvPr/>
          </p:nvCxnSpPr>
          <p:spPr>
            <a:xfrm flipV="1">
              <a:off x="8644584" y="5557430"/>
              <a:ext cx="0" cy="1046238"/>
            </a:xfrm>
            <a:prstGeom prst="line">
              <a:avLst/>
            </a:prstGeom>
            <a:ln w="73025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4013200" y="5321299"/>
              <a:ext cx="5181600" cy="1754326"/>
            </a:xfrm>
            <a:prstGeom prst="rect">
              <a:avLst/>
            </a:prstGeom>
            <a:noFill/>
            <a:ln w="25400">
              <a:solidFill>
                <a:srgbClr val="7D60A0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square">
              <a:spAutoFit/>
            </a:bodyPr>
            <a:lstStyle>
              <a:lvl1pPr algn="l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algn="l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algn="l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defRPr/>
              </a:pPr>
              <a:endParaRPr lang="en-US" altLang="zh-CN" dirty="0">
                <a:solidFill>
                  <a:srgbClr val="000000"/>
                </a:solidFill>
                <a:latin typeface="Calibri" charset="0"/>
              </a:endParaRPr>
            </a:p>
            <a:p>
              <a:pPr algn="ctr">
                <a:defRPr/>
              </a:pPr>
              <a:endParaRPr lang="en-US" altLang="zh-CN" dirty="0" smtClean="0">
                <a:solidFill>
                  <a:srgbClr val="000000"/>
                </a:solidFill>
                <a:latin typeface="Calibri" charset="0"/>
              </a:endParaRPr>
            </a:p>
            <a:p>
              <a:pPr algn="ctr">
                <a:defRPr/>
              </a:pPr>
              <a:endParaRPr lang="en-US" altLang="zh-CN" dirty="0" smtClean="0">
                <a:solidFill>
                  <a:srgbClr val="000000"/>
                </a:solidFill>
                <a:latin typeface="Calibri" charset="0"/>
              </a:endParaRPr>
            </a:p>
            <a:p>
              <a:pPr algn="ctr">
                <a:defRPr/>
              </a:pPr>
              <a:endParaRPr lang="en-US" altLang="zh-CN" sz="1800" dirty="0" smtClean="0">
                <a:solidFill>
                  <a:srgbClr val="000000"/>
                </a:solidFill>
                <a:latin typeface="Calibri" charset="0"/>
              </a:endParaRPr>
            </a:p>
            <a:p>
              <a:pPr algn="ctr">
                <a:defRPr/>
              </a:pPr>
              <a:endParaRPr lang="en-US" altLang="zh-CN" sz="1800" dirty="0">
                <a:solidFill>
                  <a:srgbClr val="000000"/>
                </a:solidFill>
                <a:latin typeface="Calibri" charset="0"/>
              </a:endParaRPr>
            </a:p>
          </p:txBody>
        </p:sp>
      </p:grp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355600" y="4343400"/>
            <a:ext cx="967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Due to huge data volume, exact answers are often not feasible nor necessary 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  how to sample big trajectory data w/ error bounds?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sz="22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 smtClean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3127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0"/>
            <a:ext cx="9448800" cy="1270000"/>
          </a:xfrm>
        </p:spPr>
        <p:txBody>
          <a:bodyPr/>
          <a:lstStyle/>
          <a:p>
            <a:pPr eaLnBrk="1" hangingPunct="1"/>
            <a:r>
              <a:rPr lang="en-US" altLang="zh-CN" sz="4000" dirty="0" smtClean="0">
                <a:ea typeface="ＭＳ Ｐゴシック" pitchFamily="34" charset="-128"/>
              </a:rPr>
              <a:t>Trajectory Data: Multivariate Heavy Tailed?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43000"/>
            <a:ext cx="93980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Correlation or dependency structures across spatial and temporal dimensions create problems for “naïve” sampling methods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sz="2600" dirty="0">
              <a:solidFill>
                <a:srgbClr val="0000FF"/>
              </a:solidFill>
            </a:endParaRPr>
          </a:p>
          <a:p>
            <a:pPr marL="5715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sz="26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3810000"/>
            <a:ext cx="10160000" cy="3226633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9400" y="2057400"/>
            <a:ext cx="939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Using state-of-art </a:t>
            </a:r>
            <a:r>
              <a:rPr lang="en-US" sz="2400" dirty="0" err="1" smtClean="0"/>
              <a:t>spatio</a:t>
            </a:r>
            <a:r>
              <a:rPr lang="en-US" sz="2400" dirty="0" smtClean="0"/>
              <a:t>-temporal trajectory data indexing techniques (e.g., ST R-tree, multi-version R-tree, quad-tree),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57150" indent="0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sz="26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 smtClean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5600" y="2895600"/>
            <a:ext cx="967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  aggregate trajectory query reduced to </a:t>
            </a:r>
            <a:r>
              <a:rPr lang="en-US" sz="2400" i="1" dirty="0" smtClean="0">
                <a:solidFill>
                  <a:srgbClr val="FF0000"/>
                </a:solidFill>
                <a:sym typeface="Wingdings"/>
              </a:rPr>
              <a:t>unique value estimation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problem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       estimation errors under standard random sampling can’t be bounded </a:t>
            </a:r>
          </a:p>
        </p:txBody>
      </p:sp>
    </p:spTree>
    <p:extLst>
      <p:ext uri="{BB962C8B-B14F-4D97-AF65-F5344CB8AC3E}">
        <p14:creationId xmlns:p14="http://schemas.microsoft.com/office/powerpoint/2010/main" val="115148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-127000"/>
            <a:ext cx="9448800" cy="1270000"/>
          </a:xfrm>
        </p:spPr>
        <p:txBody>
          <a:bodyPr/>
          <a:lstStyle/>
          <a:p>
            <a:pPr eaLnBrk="1" hangingPunct="1"/>
            <a:r>
              <a:rPr lang="en-US" altLang="zh-CN" sz="4000" dirty="0" smtClean="0">
                <a:ea typeface="ＭＳ Ｐゴシック" pitchFamily="34" charset="-128"/>
              </a:rPr>
              <a:t>Our Contributions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66800"/>
            <a:ext cx="4800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smtClean="0"/>
              <a:t>Key Idea: introduce </a:t>
            </a:r>
            <a:r>
              <a:rPr lang="en-US" sz="2600" i="1" dirty="0" smtClean="0"/>
              <a:t>an inverted index</a:t>
            </a:r>
            <a:r>
              <a:rPr lang="en-US" sz="2600" dirty="0" smtClean="0"/>
              <a:t> to correct “biases”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sz="2600" dirty="0">
              <a:solidFill>
                <a:srgbClr val="0000FF"/>
              </a:solidFill>
            </a:endParaRPr>
          </a:p>
          <a:p>
            <a:pPr marL="5715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sz="26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096476" y="1219200"/>
            <a:ext cx="4860324" cy="3886200"/>
            <a:chOff x="5003800" y="1219200"/>
            <a:chExt cx="4860324" cy="3886200"/>
          </a:xfrm>
        </p:grpSpPr>
        <p:pic>
          <p:nvPicPr>
            <p:cNvPr id="9" name="图片 2" descr="Sec3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3800" y="1219200"/>
              <a:ext cx="4860324" cy="38862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7899401" y="4690646"/>
              <a:ext cx="1904999" cy="33855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</a:rPr>
                <a:t>i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nverted index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8128000" y="2819400"/>
              <a:ext cx="0" cy="53340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8869680" y="2889504"/>
              <a:ext cx="0" cy="45720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08000" y="2438400"/>
            <a:ext cx="48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a typeface="宋体" charset="0"/>
                <a:cs typeface="Arial" charset="0"/>
              </a:rPr>
              <a:t>u</a:t>
            </a:r>
            <a:r>
              <a:rPr lang="en-US" altLang="zh-CN" sz="2400" dirty="0" smtClean="0">
                <a:solidFill>
                  <a:srgbClr val="000000"/>
                </a:solidFill>
                <a:ea typeface="宋体" charset="0"/>
                <a:cs typeface="Arial" charset="0"/>
              </a:rPr>
              <a:t>niformly </a:t>
            </a:r>
            <a:r>
              <a:rPr lang="en-US" altLang="zh-CN" sz="2400" dirty="0">
                <a:solidFill>
                  <a:srgbClr val="000000"/>
                </a:solidFill>
                <a:ea typeface="宋体" charset="0"/>
                <a:cs typeface="Arial" charset="0"/>
              </a:rPr>
              <a:t>at random sample </a:t>
            </a:r>
            <a:r>
              <a:rPr lang="en-US" altLang="zh-CN" sz="2400" i="1" dirty="0">
                <a:solidFill>
                  <a:srgbClr val="000000"/>
                </a:solidFill>
                <a:ea typeface="宋体" charset="0"/>
                <a:cs typeface="Arial" charset="0"/>
              </a:rPr>
              <a:t>B</a:t>
            </a:r>
            <a:r>
              <a:rPr lang="en-US" altLang="zh-CN" sz="2400" dirty="0">
                <a:solidFill>
                  <a:srgbClr val="000000"/>
                </a:solidFill>
                <a:ea typeface="宋体" charset="0"/>
                <a:cs typeface="Arial" charset="0"/>
              </a:rPr>
              <a:t> index leaf nodes </a:t>
            </a:r>
            <a:r>
              <a:rPr lang="en-US" altLang="zh-CN" sz="2400" dirty="0" smtClean="0">
                <a:solidFill>
                  <a:srgbClr val="000000"/>
                </a:solidFill>
                <a:ea typeface="宋体" charset="0"/>
                <a:cs typeface="Arial" charset="0"/>
              </a:rPr>
              <a:t>w/ </a:t>
            </a:r>
            <a:r>
              <a:rPr lang="en-US" altLang="zh-CN" sz="2400" dirty="0">
                <a:solidFill>
                  <a:srgbClr val="000000"/>
                </a:solidFill>
                <a:ea typeface="宋体" charset="0"/>
                <a:cs typeface="Arial" charset="0"/>
              </a:rPr>
              <a:t>replacement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Arial"/>
              <a:buChar char="•"/>
              <a:defRPr/>
            </a:pPr>
            <a:endParaRPr lang="en-US" sz="2400" dirty="0" smtClean="0"/>
          </a:p>
          <a:p>
            <a:pPr marL="0" indent="0">
              <a:buFontTx/>
              <a:buNone/>
              <a:defRPr/>
            </a:pPr>
            <a:endParaRPr lang="en-US" sz="2600" dirty="0" smtClean="0">
              <a:solidFill>
                <a:srgbClr val="0000FF"/>
              </a:solidFill>
            </a:endParaRPr>
          </a:p>
          <a:p>
            <a:pPr marL="57150" indent="0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sz="26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 smtClean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 smtClean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08000" y="32004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zh-CN" sz="2400" dirty="0">
                <a:solidFill>
                  <a:srgbClr val="000000"/>
                </a:solidFill>
                <a:ea typeface="宋体" charset="0"/>
                <a:cs typeface="Arial" charset="0"/>
              </a:rPr>
              <a:t>u</a:t>
            </a:r>
            <a:r>
              <a:rPr lang="en-US" altLang="zh-CN" sz="2400" dirty="0" smtClean="0">
                <a:solidFill>
                  <a:srgbClr val="000000"/>
                </a:solidFill>
                <a:ea typeface="宋体" charset="0"/>
                <a:cs typeface="Arial" charset="0"/>
              </a:rPr>
              <a:t>nbiased estimator </a:t>
            </a:r>
            <a:endParaRPr lang="en-US" altLang="zh-CN" sz="2400" dirty="0">
              <a:solidFill>
                <a:srgbClr val="000000"/>
              </a:solidFill>
              <a:ea typeface="宋体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Arial"/>
              <a:buChar char="•"/>
              <a:defRPr/>
            </a:pPr>
            <a:endParaRPr lang="en-US" sz="2400" dirty="0" smtClean="0"/>
          </a:p>
          <a:p>
            <a:pPr marL="0" indent="0">
              <a:buFontTx/>
              <a:buNone/>
              <a:defRPr/>
            </a:pPr>
            <a:endParaRPr lang="en-US" sz="2600" dirty="0" smtClean="0">
              <a:solidFill>
                <a:srgbClr val="0000FF"/>
              </a:solidFill>
            </a:endParaRPr>
          </a:p>
          <a:p>
            <a:pPr marL="57150" indent="0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sz="26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79400" y="1903141"/>
            <a:ext cx="4800600" cy="68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smtClean="0"/>
              <a:t>Random Index Sampling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grpSp>
        <p:nvGrpSpPr>
          <p:cNvPr id="3" name="Group 2"/>
          <p:cNvGrpSpPr/>
          <p:nvPr/>
        </p:nvGrpSpPr>
        <p:grpSpPr>
          <a:xfrm>
            <a:off x="508000" y="3581400"/>
            <a:ext cx="4011768" cy="1447800"/>
            <a:chOff x="-7416800" y="1371600"/>
            <a:chExt cx="4011768" cy="1447800"/>
          </a:xfrm>
        </p:grpSpPr>
        <p:pic>
          <p:nvPicPr>
            <p:cNvPr id="20" name="图片 1" descr="Estimator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88200" y="1371600"/>
              <a:ext cx="2667000" cy="1006858"/>
            </a:xfrm>
            <a:prstGeom prst="rect">
              <a:avLst/>
            </a:prstGeom>
          </p:spPr>
        </p:pic>
        <p:pic>
          <p:nvPicPr>
            <p:cNvPr id="21" name="图片 10" descr="f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416800" y="2338039"/>
              <a:ext cx="4011768" cy="48136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08000" y="5181600"/>
            <a:ext cx="10134600" cy="1001150"/>
            <a:chOff x="508000" y="5334000"/>
            <a:chExt cx="10134600" cy="1001150"/>
          </a:xfrm>
        </p:grpSpPr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508000" y="5334000"/>
              <a:ext cx="10134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/>
                <a:buChar char="•"/>
                <a:defRPr/>
              </a:pPr>
              <a:r>
                <a:rPr lang="en-US" altLang="zh-CN" sz="2400" dirty="0">
                  <a:solidFill>
                    <a:srgbClr val="000000"/>
                  </a:solidFill>
                  <a:ea typeface="宋体" charset="0"/>
                  <a:cs typeface="Arial" charset="0"/>
                </a:rPr>
                <a:t>e</a:t>
              </a:r>
              <a:r>
                <a:rPr lang="en-US" altLang="zh-CN" sz="2400" dirty="0" smtClean="0">
                  <a:solidFill>
                    <a:srgbClr val="000000"/>
                  </a:solidFill>
                  <a:ea typeface="宋体" charset="0"/>
                  <a:cs typeface="Arial" charset="0"/>
                </a:rPr>
                <a:t>stimation error can be bounded                                            when</a:t>
              </a:r>
              <a:endParaRPr lang="en-US" sz="2200" dirty="0" smtClean="0"/>
            </a:p>
          </p:txBody>
        </p:sp>
        <p:pic>
          <p:nvPicPr>
            <p:cNvPr id="23" name="图片 9" descr="CI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00" y="5410201"/>
              <a:ext cx="2983663" cy="380999"/>
            </a:xfrm>
            <a:prstGeom prst="rect">
              <a:avLst/>
            </a:prstGeom>
          </p:spPr>
        </p:pic>
        <p:pic>
          <p:nvPicPr>
            <p:cNvPr id="24" name="图片 2" descr="Bounds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001" y="5791200"/>
              <a:ext cx="2209799" cy="543950"/>
            </a:xfrm>
            <a:prstGeom prst="rect">
              <a:avLst/>
            </a:prstGeom>
          </p:spPr>
        </p:pic>
      </p:grp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9400" y="5715000"/>
            <a:ext cx="619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smtClean="0"/>
              <a:t>Concurrent Random Index Sampling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600" dirty="0" smtClean="0"/>
              <a:t>for large # of concurrent aggregate queries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/>
              <a:t>sampling reuse &amp; stratified sampling</a:t>
            </a:r>
          </a:p>
          <a:p>
            <a:pPr marL="0" indent="0">
              <a:buFontTx/>
              <a:buNone/>
              <a:defRPr/>
            </a:pPr>
            <a:endParaRPr lang="en-US" sz="2600" dirty="0" smtClean="0">
              <a:solidFill>
                <a:srgbClr val="0000FF"/>
              </a:solidFill>
            </a:endParaRPr>
          </a:p>
          <a:p>
            <a:pPr marL="57150" indent="0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5994400" y="6248400"/>
            <a:ext cx="421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First sampling algorithms with provable error bounds for aggregate  queries in big </a:t>
            </a:r>
            <a:r>
              <a:rPr lang="en-US" sz="2200" dirty="0" err="1" smtClean="0">
                <a:solidFill>
                  <a:srgbClr val="FF0000"/>
                </a:solidFill>
              </a:rPr>
              <a:t>spatio</a:t>
            </a:r>
            <a:r>
              <a:rPr lang="en-US" sz="2200" dirty="0" smtClean="0">
                <a:solidFill>
                  <a:srgbClr val="FF0000"/>
                </a:solidFill>
              </a:rPr>
              <a:t>-temporal data</a:t>
            </a:r>
            <a:endParaRPr lang="en-US" sz="26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 smtClean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2533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177800"/>
            <a:ext cx="9728200" cy="1270000"/>
          </a:xfrm>
        </p:spPr>
        <p:txBody>
          <a:bodyPr/>
          <a:lstStyle/>
          <a:p>
            <a:pPr eaLnBrk="1" hangingPunct="1"/>
            <a:r>
              <a:rPr lang="en-US" altLang="zh-CN" sz="4000" dirty="0" smtClean="0">
                <a:ea typeface="ＭＳ Ｐゴシック" pitchFamily="34" charset="-128"/>
              </a:rPr>
              <a:t>Separating Benign &amp; Malicious Network Events for Accurate Malware Classification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524000"/>
            <a:ext cx="96774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Malware adapts and constantly evolves to evade detection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Classifying malware to a malware family helps track evolution of malware with similar origins, &amp; improves defense, forensics and attribution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/>
              <a:t>e</a:t>
            </a:r>
            <a:r>
              <a:rPr lang="en-US" sz="2000" dirty="0" smtClean="0"/>
              <a:t>.g.,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5715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039" y="2667000"/>
            <a:ext cx="8588502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8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177800"/>
            <a:ext cx="9728200" cy="1270000"/>
          </a:xfrm>
        </p:spPr>
        <p:txBody>
          <a:bodyPr/>
          <a:lstStyle/>
          <a:p>
            <a:pPr eaLnBrk="1" hangingPunct="1"/>
            <a:r>
              <a:rPr lang="en-US" altLang="zh-CN" sz="4000" dirty="0" smtClean="0">
                <a:ea typeface="ＭＳ Ｐゴシック" pitchFamily="34" charset="-128"/>
              </a:rPr>
              <a:t>Separating Benign &amp; Malicious Network Events for Accurate Malware Classification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524000"/>
            <a:ext cx="96774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Malware adapts and constantly evolves to evade detection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Classifying malware to a malware family helps track evolution of malware with similar origins, &amp; improves defense, forensics and attribution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It is not too hard to capture “pure” malware samples, e.g., via honey farm, and from which obtain statistics, e.g., about their network behavior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000" dirty="0" smtClean="0"/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5715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3200" y="3505200"/>
            <a:ext cx="967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In real networks, however, observed traffic from a host of suspected malware infection contains a mixture of benign and malicious activities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 need to separate benign &amp; malicious traffic before malware classification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pPr marL="57150" indent="0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sz="26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 smtClean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grpSp>
        <p:nvGrpSpPr>
          <p:cNvPr id="3" name="Group 2"/>
          <p:cNvGrpSpPr/>
          <p:nvPr/>
        </p:nvGrpSpPr>
        <p:grpSpPr>
          <a:xfrm>
            <a:off x="812800" y="4975560"/>
            <a:ext cx="7783547" cy="2339639"/>
            <a:chOff x="115853" y="4930824"/>
            <a:chExt cx="8959845" cy="4746576"/>
          </a:xfrm>
        </p:grpSpPr>
        <p:pic>
          <p:nvPicPr>
            <p:cNvPr id="6" name="Content Placeholder 3"/>
            <p:cNvPicPr>
              <a:picLocks noChangeAspect="1"/>
            </p:cNvPicPr>
            <p:nvPr/>
          </p:nvPicPr>
          <p:blipFill rotWithShape="1">
            <a:blip r:embed="rId3"/>
            <a:srcRect t="18668" b="15374"/>
            <a:stretch/>
          </p:blipFill>
          <p:spPr bwMode="auto">
            <a:xfrm>
              <a:off x="115853" y="5133308"/>
              <a:ext cx="2237790" cy="1476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/>
          </p:nvCxnSpPr>
          <p:spPr>
            <a:xfrm flipH="1">
              <a:off x="4587735" y="4930824"/>
              <a:ext cx="1" cy="43593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5790" r="3337"/>
            <a:stretch/>
          </p:blipFill>
          <p:spPr>
            <a:xfrm>
              <a:off x="5194065" y="6559201"/>
              <a:ext cx="3881633" cy="200037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321746" y="5134090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0000FF"/>
                  </a:solidFill>
                </a:rPr>
                <a:t>Observed Traffic</a:t>
              </a:r>
              <a:endParaRPr lang="en-US" sz="1800" b="1" dirty="0">
                <a:solidFill>
                  <a:srgbClr val="0000FF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706545" y="5458090"/>
              <a:ext cx="452526" cy="42688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667821" y="5265326"/>
              <a:ext cx="1293875" cy="129387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l="4190" t="16950" r="2422" b="19931"/>
            <a:stretch/>
          </p:blipFill>
          <p:spPr>
            <a:xfrm>
              <a:off x="297451" y="6569714"/>
              <a:ext cx="3601528" cy="9641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/>
            <a:srcRect l="6811" t="12281" r="2421" b="14079"/>
            <a:stretch/>
          </p:blipFill>
          <p:spPr>
            <a:xfrm>
              <a:off x="377932" y="7495898"/>
              <a:ext cx="3500474" cy="109584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9"/>
            <a:srcRect l="4190" t="10269" r="2422" b="9168"/>
            <a:stretch/>
          </p:blipFill>
          <p:spPr>
            <a:xfrm>
              <a:off x="297451" y="8446724"/>
              <a:ext cx="3601528" cy="1230676"/>
            </a:xfrm>
            <a:prstGeom prst="rect">
              <a:avLst/>
            </a:prstGeom>
          </p:spPr>
        </p:pic>
        <p:cxnSp>
          <p:nvCxnSpPr>
            <p:cNvPr id="15" name="Elbow Connector 14"/>
            <p:cNvCxnSpPr/>
            <p:nvPr/>
          </p:nvCxnSpPr>
          <p:spPr>
            <a:xfrm rot="10800000" flipV="1">
              <a:off x="3906295" y="8190421"/>
              <a:ext cx="3216118" cy="836109"/>
            </a:xfrm>
            <a:prstGeom prst="bentConnector3">
              <a:avLst>
                <a:gd name="adj1" fmla="val 47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0"/>
            <a:srcRect l="39915" t="52888" r="36016" b="35304"/>
            <a:stretch/>
          </p:blipFill>
          <p:spPr>
            <a:xfrm>
              <a:off x="5225143" y="8491686"/>
              <a:ext cx="619673" cy="465986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3526780" y="7159732"/>
              <a:ext cx="1335670" cy="1675529"/>
              <a:chOff x="3526780" y="4345663"/>
              <a:chExt cx="1335670" cy="1675529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10"/>
              <a:srcRect l="41261" t="4520" r="41802" b="85479"/>
              <a:stretch/>
            </p:blipFill>
            <p:spPr>
              <a:xfrm>
                <a:off x="4313020" y="4471197"/>
                <a:ext cx="549430" cy="49728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cxnSp>
            <p:nvCxnSpPr>
              <p:cNvPr id="19" name="Straight Arrow Connector 18"/>
              <p:cNvCxnSpPr/>
              <p:nvPr/>
            </p:nvCxnSpPr>
            <p:spPr>
              <a:xfrm>
                <a:off x="3809841" y="4345663"/>
                <a:ext cx="503179" cy="21422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endCxn id="18" idx="1"/>
              </p:cNvCxnSpPr>
              <p:nvPr/>
            </p:nvCxnSpPr>
            <p:spPr>
              <a:xfrm flipV="1">
                <a:off x="3526780" y="4719840"/>
                <a:ext cx="786240" cy="4138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3809841" y="4968482"/>
                <a:ext cx="503179" cy="105271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1735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22860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Major Activities in Past Year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447800"/>
            <a:ext cx="9398000" cy="16764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600" dirty="0" smtClean="0"/>
              <a:t>Prior years:  bringing </a:t>
            </a:r>
            <a:r>
              <a:rPr lang="en-US" sz="2600" dirty="0"/>
              <a:t>a “</a:t>
            </a:r>
            <a:r>
              <a:rPr lang="en-US" sz="2600" dirty="0" smtClean="0"/>
              <a:t>multivariate </a:t>
            </a:r>
            <a:r>
              <a:rPr lang="en-US" sz="2600" dirty="0"/>
              <a:t>analysis” perspective to study </a:t>
            </a:r>
            <a:r>
              <a:rPr lang="en-US" sz="2600" i="1" dirty="0"/>
              <a:t>structural </a:t>
            </a:r>
            <a:r>
              <a:rPr lang="en-US" sz="2600" dirty="0"/>
              <a:t>properties of </a:t>
            </a:r>
            <a:r>
              <a:rPr lang="en-US" sz="2600" dirty="0" smtClean="0"/>
              <a:t>complex networks</a:t>
            </a:r>
            <a:endParaRPr lang="en-US" sz="2600" dirty="0"/>
          </a:p>
          <a:p>
            <a:pPr lvl="1">
              <a:buFont typeface="Arial"/>
              <a:buChar char="•"/>
              <a:defRPr/>
            </a:pPr>
            <a:r>
              <a:rPr lang="en-US" sz="2400" dirty="0"/>
              <a:t>In particular, understand roles and impact of </a:t>
            </a:r>
            <a:r>
              <a:rPr lang="en-US" sz="2400" dirty="0" smtClean="0">
                <a:solidFill>
                  <a:srgbClr val="FF0000"/>
                </a:solidFill>
              </a:rPr>
              <a:t>multivariate </a:t>
            </a:r>
            <a:r>
              <a:rPr lang="en-US" sz="2400" dirty="0">
                <a:solidFill>
                  <a:srgbClr val="FF0000"/>
                </a:solidFill>
              </a:rPr>
              <a:t>heavy </a:t>
            </a:r>
            <a:r>
              <a:rPr lang="en-US" sz="2400" dirty="0" smtClean="0">
                <a:solidFill>
                  <a:srgbClr val="FF0000"/>
                </a:solidFill>
              </a:rPr>
              <a:t>tails</a:t>
            </a:r>
          </a:p>
          <a:p>
            <a:pPr lvl="1">
              <a:buFont typeface="Arial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dirty="0" err="1">
                <a:solidFill>
                  <a:srgbClr val="0000FF"/>
                </a:solidFill>
              </a:rPr>
              <a:t>u</a:t>
            </a:r>
            <a:r>
              <a:rPr lang="en-US" sz="2400" dirty="0" err="1" smtClean="0">
                <a:solidFill>
                  <a:srgbClr val="0000FF"/>
                </a:solidFill>
              </a:rPr>
              <a:t>nivariate</a:t>
            </a:r>
            <a:r>
              <a:rPr lang="en-US" sz="2400" dirty="0" smtClean="0">
                <a:solidFill>
                  <a:srgbClr val="0000FF"/>
                </a:solidFill>
              </a:rPr>
              <a:t>) power-law degree distributions </a:t>
            </a:r>
            <a:r>
              <a:rPr lang="en-US" sz="2400" i="1" dirty="0" smtClean="0">
                <a:solidFill>
                  <a:srgbClr val="0000FF"/>
                </a:solidFill>
              </a:rPr>
              <a:t>not</a:t>
            </a:r>
            <a:r>
              <a:rPr lang="en-US" sz="2400" dirty="0" smtClean="0">
                <a:solidFill>
                  <a:srgbClr val="0000FF"/>
                </a:solidFill>
              </a:rPr>
              <a:t> sufficient to capture diverse network structures, e.g., core-periphery, hierarchical, … </a:t>
            </a:r>
          </a:p>
          <a:p>
            <a:pPr marL="457200" lvl="1" indent="0"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Font typeface="Arial"/>
              <a:buChar char="•"/>
              <a:defRPr/>
            </a:pPr>
            <a:endParaRPr lang="en-US" sz="800" dirty="0" smtClean="0">
              <a:solidFill>
                <a:srgbClr val="FF0000"/>
              </a:solidFill>
            </a:endParaRPr>
          </a:p>
          <a:p>
            <a:pPr marL="5715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8000" y="3657600"/>
            <a:ext cx="939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This past year:  three major directions</a:t>
            </a:r>
          </a:p>
          <a:p>
            <a:pPr marL="0" lvl="1" indent="0">
              <a:buNone/>
              <a:defRPr/>
            </a:pPr>
            <a:r>
              <a:rPr lang="en-US" sz="2400" dirty="0" smtClean="0"/>
              <a:t>     in </a:t>
            </a:r>
            <a:r>
              <a:rPr lang="en-US" sz="2400" dirty="0"/>
              <a:t>collaboration with </a:t>
            </a:r>
            <a:r>
              <a:rPr lang="en-US" sz="2400" dirty="0" smtClean="0"/>
              <a:t>Don, Sid, Richard, </a:t>
            </a:r>
            <a:r>
              <a:rPr lang="en-US" sz="2400" i="1" dirty="0"/>
              <a:t>et al</a:t>
            </a: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 smtClean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1800" y="4724400"/>
            <a:ext cx="939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US" sz="2600" dirty="0" smtClean="0"/>
              <a:t>Reciprocity in asymmetric (directed) social network</a:t>
            </a:r>
          </a:p>
          <a:p>
            <a:pPr>
              <a:buFont typeface="Wingdings" charset="2"/>
              <a:buChar char="§"/>
              <a:defRPr/>
            </a:pPr>
            <a:r>
              <a:rPr lang="en-US" sz="2600" dirty="0" smtClean="0">
                <a:solidFill>
                  <a:srgbClr val="0000FF"/>
                </a:solidFill>
              </a:rPr>
              <a:t>Dynamic processes on complex networks: influence maximization on (directed) social </a:t>
            </a:r>
            <a:r>
              <a:rPr lang="en-US" sz="2600" dirty="0" smtClean="0">
                <a:solidFill>
                  <a:srgbClr val="0000FF"/>
                </a:solidFill>
              </a:rPr>
              <a:t>networks; impact of network structures   </a:t>
            </a:r>
            <a:endParaRPr lang="en-US" sz="2600" dirty="0" smtClean="0">
              <a:solidFill>
                <a:srgbClr val="0000FF"/>
              </a:solidFill>
            </a:endParaRPr>
          </a:p>
          <a:p>
            <a:pPr>
              <a:buFont typeface="Wingdings" charset="2"/>
              <a:buChar char="§"/>
              <a:defRPr/>
            </a:pPr>
            <a:r>
              <a:rPr lang="en-US" sz="2600" dirty="0" smtClean="0"/>
              <a:t>Applications: a) sampling big trajectory data; b) separating benign &amp; malicious traffic via ICA for accurate malware classification</a:t>
            </a:r>
          </a:p>
          <a:p>
            <a:pPr marL="457200" lvl="1" indent="0">
              <a:buFontTx/>
              <a:buNone/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endParaRPr lang="en-US" sz="2600" dirty="0" smtClean="0">
              <a:solidFill>
                <a:srgbClr val="FF0000"/>
              </a:solidFill>
            </a:endParaRPr>
          </a:p>
          <a:p>
            <a:pPr lvl="1">
              <a:buFont typeface="Arial"/>
              <a:buChar char="•"/>
              <a:defRPr/>
            </a:pPr>
            <a:endParaRPr lang="en-US" sz="800" dirty="0" smtClean="0">
              <a:solidFill>
                <a:srgbClr val="FF0000"/>
              </a:solidFill>
            </a:endParaRPr>
          </a:p>
          <a:p>
            <a:pPr marL="57150" indent="0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457200" lvl="1" indent="0">
              <a:buFontTx/>
              <a:buNone/>
              <a:defRPr/>
            </a:pPr>
            <a:endParaRPr lang="en-US" sz="22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 smtClean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05283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177800"/>
            <a:ext cx="9728200" cy="1270000"/>
          </a:xfrm>
        </p:spPr>
        <p:txBody>
          <a:bodyPr/>
          <a:lstStyle/>
          <a:p>
            <a:pPr eaLnBrk="1" hangingPunct="1"/>
            <a:r>
              <a:rPr lang="en-US" altLang="zh-CN" sz="4000" dirty="0" smtClean="0">
                <a:ea typeface="ＭＳ Ｐゴシック" pitchFamily="34" charset="-128"/>
              </a:rPr>
              <a:t>Separating Benign &amp; Malicious Network Events for Accurate Malware Classification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524000"/>
            <a:ext cx="96774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We apply ICA (independent component analysis) to tackle this problem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US" sz="2200" dirty="0"/>
              <a:t>t</a:t>
            </a:r>
            <a:r>
              <a:rPr lang="en-US" sz="2200" dirty="0" smtClean="0"/>
              <a:t>aking advantage of the fact that benign &amp; malicious traffic often must exhibit different (multivariate) distributions in certain feature space!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smtClean="0">
                <a:solidFill>
                  <a:srgbClr val="0000FF"/>
                </a:solidFill>
              </a:rPr>
              <a:t>Key challenges: what discriminating features to use?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Our approach:  a learning phase, then ICA separation &amp; classification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pPr marL="5715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grpSp>
        <p:nvGrpSpPr>
          <p:cNvPr id="11269" name="Group 11268"/>
          <p:cNvGrpSpPr/>
          <p:nvPr/>
        </p:nvGrpSpPr>
        <p:grpSpPr>
          <a:xfrm>
            <a:off x="33866" y="3535006"/>
            <a:ext cx="10126134" cy="4073503"/>
            <a:chOff x="33866" y="3535006"/>
            <a:chExt cx="10126134" cy="40735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66" y="3535006"/>
              <a:ext cx="6798733" cy="407350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7400" y="3657600"/>
              <a:ext cx="3022600" cy="3810000"/>
            </a:xfrm>
            <a:prstGeom prst="rect">
              <a:avLst/>
            </a:prstGeom>
          </p:spPr>
        </p:pic>
        <p:cxnSp>
          <p:nvCxnSpPr>
            <p:cNvPr id="11264" name="Curved Connector 11263"/>
            <p:cNvCxnSpPr/>
            <p:nvPr/>
          </p:nvCxnSpPr>
          <p:spPr>
            <a:xfrm flipV="1">
              <a:off x="5384800" y="4419600"/>
              <a:ext cx="2438400" cy="1219200"/>
            </a:xfrm>
            <a:prstGeom prst="curvedConnector3">
              <a:avLst/>
            </a:prstGeom>
            <a:ln w="63500">
              <a:solidFill>
                <a:srgbClr val="0000FF"/>
              </a:solidFill>
              <a:prstDash val="das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67"/>
            <p:cNvCxnSpPr/>
            <p:nvPr/>
          </p:nvCxnSpPr>
          <p:spPr>
            <a:xfrm flipV="1">
              <a:off x="6604000" y="5410200"/>
              <a:ext cx="1447800" cy="1066800"/>
            </a:xfrm>
            <a:prstGeom prst="curvedConnector3">
              <a:avLst/>
            </a:prstGeom>
            <a:ln w="63500">
              <a:solidFill>
                <a:srgbClr val="0000FF"/>
              </a:solidFill>
              <a:prstDash val="das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urved Connector 69"/>
            <p:cNvCxnSpPr/>
            <p:nvPr/>
          </p:nvCxnSpPr>
          <p:spPr>
            <a:xfrm flipV="1">
              <a:off x="6604000" y="6705600"/>
              <a:ext cx="1447800" cy="609600"/>
            </a:xfrm>
            <a:prstGeom prst="curvedConnector3">
              <a:avLst/>
            </a:prstGeom>
            <a:ln w="63500">
              <a:solidFill>
                <a:srgbClr val="0000FF"/>
              </a:solidFill>
              <a:prstDash val="das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70" name="Picture 112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3581400"/>
            <a:ext cx="6477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5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528" y="152400"/>
            <a:ext cx="9686480" cy="1270000"/>
          </a:xfrm>
        </p:spPr>
        <p:txBody>
          <a:bodyPr>
            <a:normAutofit/>
          </a:bodyPr>
          <a:lstStyle/>
          <a:p>
            <a:r>
              <a:rPr lang="en-US" sz="4000" dirty="0"/>
              <a:t>2D Scatter Plot for Malware vs. Background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975107"/>
              </p:ext>
            </p:extLst>
          </p:nvPr>
        </p:nvGraphicFramePr>
        <p:xfrm>
          <a:off x="1041400" y="1219200"/>
          <a:ext cx="7619984" cy="4746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711200" y="6019800"/>
            <a:ext cx="8636000" cy="91598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 F1 (unigram feature): outbound HTTT POST on port 80 with large payload</a:t>
            </a:r>
          </a:p>
          <a:p>
            <a:pPr lvl="1"/>
            <a:r>
              <a:rPr lang="en-US" dirty="0" smtClean="0"/>
              <a:t>C&amp;C communication between infected host and master server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0100" y="6629400"/>
            <a:ext cx="101473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F2 (tri-gram feature): three consecutive HTTP GET requests in same TCP over port 80</a:t>
            </a:r>
          </a:p>
          <a:p>
            <a:pPr lvl="1"/>
            <a:r>
              <a:rPr lang="en-US" sz="1800" dirty="0" smtClean="0"/>
              <a:t>HTTP pipelining in modern web browsers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6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-15240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30200" y="990600"/>
            <a:ext cx="939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This past year:  three major directions</a:t>
            </a:r>
          </a:p>
          <a:p>
            <a:pPr marL="0" lvl="1" indent="0">
              <a:buNone/>
              <a:defRPr/>
            </a:pPr>
            <a:r>
              <a:rPr lang="en-US" sz="2400" dirty="0" smtClean="0"/>
              <a:t>     in </a:t>
            </a:r>
            <a:r>
              <a:rPr lang="en-US" sz="2400" dirty="0"/>
              <a:t>collaboration with </a:t>
            </a:r>
            <a:r>
              <a:rPr lang="en-US" sz="2400" dirty="0" smtClean="0"/>
              <a:t>Don, Sid, Richard, </a:t>
            </a:r>
            <a:r>
              <a:rPr lang="en-US" sz="2400" i="1" dirty="0"/>
              <a:t>et al</a:t>
            </a: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 smtClean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30200" y="2057400"/>
            <a:ext cx="939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US" sz="2400" dirty="0" smtClean="0"/>
              <a:t>Reciprocity in asymmetric (directed) social network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 smtClean="0"/>
              <a:t>Dynamic processes on complex networks: influence maximization on (directed) social networks, </a:t>
            </a:r>
            <a:r>
              <a:rPr lang="en-US" sz="2400" dirty="0" smtClean="0">
                <a:solidFill>
                  <a:srgbClr val="0000FF"/>
                </a:solidFill>
              </a:rPr>
              <a:t>w/ applications to non-social nets   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 smtClean="0"/>
              <a:t>Applications: a) sampling big trajectory data </a:t>
            </a:r>
            <a:r>
              <a:rPr lang="en-US" sz="2400" dirty="0" smtClean="0">
                <a:solidFill>
                  <a:srgbClr val="0000FF"/>
                </a:solidFill>
              </a:rPr>
              <a:t>– addressing challenging created by heavy-tailed data</a:t>
            </a:r>
            <a:r>
              <a:rPr lang="en-US" sz="2400" dirty="0" smtClean="0"/>
              <a:t>; b) separating benign &amp; malicious traffic via ICA for accurate malware classification – exploiting heavy-tailed malware statistics from normal traffic statistics   </a:t>
            </a:r>
            <a:endParaRPr lang="en-US" sz="2400" dirty="0" smtClean="0">
              <a:solidFill>
                <a:srgbClr val="000090"/>
              </a:solidFill>
            </a:endParaRPr>
          </a:p>
          <a:p>
            <a:pPr lvl="1">
              <a:buFont typeface="Arial"/>
              <a:buChar char="•"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57150" indent="0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457200" lvl="1" indent="0">
              <a:buFontTx/>
              <a:buNone/>
              <a:defRPr/>
            </a:pPr>
            <a:endParaRPr lang="en-US" sz="22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 smtClean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30200" y="4953000"/>
            <a:ext cx="939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Ongoing Work and Future Plan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 smtClean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5600" y="5638800"/>
            <a:ext cx="939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US" sz="2600" dirty="0" smtClean="0"/>
              <a:t>Reciprocity and Evolution of Networks: Google+ as case study</a:t>
            </a:r>
          </a:p>
          <a:p>
            <a:pPr>
              <a:buFont typeface="Wingdings" charset="2"/>
              <a:buChar char="§"/>
              <a:defRPr/>
            </a:pPr>
            <a:r>
              <a:rPr lang="en-US" sz="2600" dirty="0" smtClean="0"/>
              <a:t>Multivariate heavy tailed data analysis &amp; modeling, with</a:t>
            </a:r>
          </a:p>
          <a:p>
            <a:pPr>
              <a:buFont typeface="Wingdings" charset="2"/>
              <a:buChar char="§"/>
              <a:defRPr/>
            </a:pPr>
            <a:r>
              <a:rPr lang="en-US" sz="2600" dirty="0"/>
              <a:t>A</a:t>
            </a:r>
            <a:r>
              <a:rPr lang="en-US" sz="2600" dirty="0" smtClean="0"/>
              <a:t>pplications to big mobile network and urban network data, as well as</a:t>
            </a:r>
            <a:r>
              <a:rPr lang="en-US" sz="2600" dirty="0"/>
              <a:t> </a:t>
            </a:r>
            <a:r>
              <a:rPr lang="en-US" sz="2600" dirty="0" err="1"/>
              <a:t>c</a:t>
            </a:r>
            <a:r>
              <a:rPr lang="en-US" sz="2600" dirty="0" err="1" smtClean="0"/>
              <a:t>ybersecurity</a:t>
            </a:r>
            <a:r>
              <a:rPr lang="en-US" sz="2600" dirty="0" smtClean="0"/>
              <a:t> and other problem domains</a:t>
            </a:r>
          </a:p>
          <a:p>
            <a:pPr marL="457200" lvl="1" indent="0">
              <a:buFontTx/>
              <a:buNone/>
              <a:defRPr/>
            </a:pPr>
            <a:endParaRPr lang="en-US" sz="22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 smtClean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915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990600"/>
            <a:ext cx="8636000" cy="15128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     </a:t>
            </a:r>
            <a:r>
              <a:rPr lang="en-US" sz="4900" dirty="0"/>
              <a:t>Thank You!</a:t>
            </a:r>
          </a:p>
        </p:txBody>
      </p:sp>
      <p:sp>
        <p:nvSpPr>
          <p:cNvPr id="58371" name="Text Placeholder 2"/>
          <p:cNvSpPr>
            <a:spLocks noGrp="1"/>
          </p:cNvSpPr>
          <p:nvPr>
            <p:ph type="body" idx="1"/>
          </p:nvPr>
        </p:nvSpPr>
        <p:spPr>
          <a:xfrm>
            <a:off x="660400" y="2819400"/>
            <a:ext cx="8636000" cy="1666875"/>
          </a:xfrm>
        </p:spPr>
        <p:txBody>
          <a:bodyPr/>
          <a:lstStyle/>
          <a:p>
            <a:pPr algn="ctr"/>
            <a:r>
              <a:rPr lang="en-US" altLang="zh-CN" sz="600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Questions?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00012"/>
            <a:ext cx="9067800" cy="12715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Processes on Complex Networks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5334" y="84667"/>
            <a:ext cx="2455333" cy="471922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Cascade problems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0400" y="1066800"/>
            <a:ext cx="8915400" cy="33528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800" dirty="0"/>
              <a:t>N</a:t>
            </a:r>
            <a:r>
              <a:rPr lang="en-US" sz="2800" dirty="0" smtClean="0"/>
              <a:t>odes are active entities that can interact with each other</a:t>
            </a:r>
          </a:p>
          <a:p>
            <a:pPr lvl="1"/>
            <a:r>
              <a:rPr lang="en-US" sz="2400" dirty="0" smtClean="0"/>
              <a:t>How does the structure of complex networks affect such dynamic processes on these networks?</a:t>
            </a:r>
          </a:p>
          <a:p>
            <a:r>
              <a:rPr lang="en-US" sz="2800" dirty="0" smtClean="0"/>
              <a:t>Example: “cascades” in complex networks</a:t>
            </a:r>
          </a:p>
          <a:p>
            <a:pPr lvl="1"/>
            <a:r>
              <a:rPr lang="en-US" sz="2400" dirty="0" smtClean="0"/>
              <a:t>How influence or information cascades in a social/data network?   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.g., who are most influential nodes in a social network that maximize the spread of an idea or meme, via tweets/</a:t>
            </a:r>
            <a:r>
              <a:rPr lang="en-US" sz="2400" dirty="0" err="1" smtClean="0"/>
              <a:t>retweets</a:t>
            </a:r>
            <a:r>
              <a:rPr lang="en-US" sz="2400" dirty="0" smtClean="0"/>
              <a:t>?</a:t>
            </a:r>
          </a:p>
          <a:p>
            <a:pPr lvl="1"/>
            <a:r>
              <a:rPr lang="en-US" sz="2400" dirty="0" smtClean="0"/>
              <a:t>highest degree nodes?</a:t>
            </a:r>
          </a:p>
          <a:p>
            <a:pPr marL="457200" lvl="1" indent="0">
              <a:buNone/>
            </a:pPr>
            <a:endParaRPr lang="en-US" sz="8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736600" y="5029200"/>
            <a:ext cx="4876800" cy="2362200"/>
            <a:chOff x="2565400" y="4190998"/>
            <a:chExt cx="5715002" cy="3033809"/>
          </a:xfrm>
        </p:grpSpPr>
        <p:pic>
          <p:nvPicPr>
            <p:cNvPr id="9" name="Picture 2" descr="http://i1.wp.com/4.bp.blogspot.com/-B5V2uCSwT7w/Uy9FkTdy70I/AAAAAAAAAFw/XN8zwYPggqw/s1600/example.gif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905996" y="2850402"/>
              <a:ext cx="3033809" cy="5715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565400" y="4572000"/>
              <a:ext cx="457200" cy="205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975600" y="4800600"/>
              <a:ext cx="304800" cy="236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600" y="5257800"/>
            <a:ext cx="2895600" cy="2005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ontent Placeholder 4"/>
          <p:cNvSpPr txBox="1">
            <a:spLocks/>
          </p:cNvSpPr>
          <p:nvPr/>
        </p:nvSpPr>
        <p:spPr bwMode="auto">
          <a:xfrm>
            <a:off x="5842000" y="4267200"/>
            <a:ext cx="3657600" cy="6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product recommendation or viral marketing</a:t>
            </a:r>
          </a:p>
        </p:txBody>
      </p:sp>
    </p:spTree>
    <p:extLst>
      <p:ext uri="{BB962C8B-B14F-4D97-AF65-F5344CB8AC3E}">
        <p14:creationId xmlns:p14="http://schemas.microsoft.com/office/powerpoint/2010/main" val="379127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00012"/>
            <a:ext cx="9067800" cy="12715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Processes on Complex Networks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5334" y="84667"/>
            <a:ext cx="2455333" cy="471922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Cascade problems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1800" y="1219200"/>
            <a:ext cx="8915400" cy="4573588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800" dirty="0"/>
              <a:t>N</a:t>
            </a:r>
            <a:r>
              <a:rPr lang="en-US" sz="2800" dirty="0" smtClean="0"/>
              <a:t>odes are active entities that can interact with each other</a:t>
            </a:r>
          </a:p>
          <a:p>
            <a:pPr lvl="1"/>
            <a:r>
              <a:rPr lang="en-US" sz="2400" dirty="0" smtClean="0"/>
              <a:t>How does the structure of complex networks affect such dynamic processes on these networks?</a:t>
            </a:r>
          </a:p>
          <a:p>
            <a:r>
              <a:rPr lang="en-US" sz="2800" dirty="0" smtClean="0"/>
              <a:t>Example: “cascades” in complex networks</a:t>
            </a:r>
            <a:endParaRPr lang="en-US" sz="800" dirty="0" smtClean="0"/>
          </a:p>
          <a:p>
            <a:pPr lvl="1">
              <a:buFont typeface="Wingdings" charset="2"/>
              <a:buChar char="§"/>
            </a:pPr>
            <a:r>
              <a:rPr lang="en-US" sz="2400" dirty="0" smtClean="0"/>
              <a:t>Influence/information cascade in social/data networks</a:t>
            </a:r>
          </a:p>
          <a:p>
            <a:pPr lvl="1">
              <a:buFont typeface="Wingdings" charset="2"/>
              <a:buChar char="§"/>
            </a:pPr>
            <a:r>
              <a:rPr lang="en-US" sz="2400" dirty="0"/>
              <a:t>M</a:t>
            </a:r>
            <a:r>
              <a:rPr lang="en-US" sz="2400" dirty="0" smtClean="0"/>
              <a:t>alware spreading, attacks, or cascading failures in communication, power grid and other infrastructure networks,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or spread </a:t>
            </a:r>
            <a:r>
              <a:rPr lang="en-US" sz="2400" dirty="0"/>
              <a:t> </a:t>
            </a:r>
            <a:r>
              <a:rPr lang="en-US" sz="2400" dirty="0" smtClean="0"/>
              <a:t>of infectious diseases </a:t>
            </a:r>
            <a:endParaRPr lang="en-US" sz="2400" dirty="0"/>
          </a:p>
          <a:p>
            <a:pPr lvl="1">
              <a:buFont typeface="Wingdings" charset="2"/>
              <a:buChar char="Ø"/>
            </a:pPr>
            <a:r>
              <a:rPr lang="en-US" sz="2400" dirty="0" smtClean="0">
                <a:solidFill>
                  <a:srgbClr val="0000D5"/>
                </a:solidFill>
              </a:rPr>
              <a:t>e.g., which are most vulnerable nodes 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D5"/>
                </a:solidFill>
              </a:rPr>
              <a:t>that would trigger largest cascading failures?</a:t>
            </a:r>
            <a:endParaRPr lang="en-US" dirty="0" smtClean="0">
              <a:solidFill>
                <a:srgbClr val="0000D5"/>
              </a:solidFill>
            </a:endParaRPr>
          </a:p>
          <a:p>
            <a:pPr marL="457200" lvl="1" indent="0">
              <a:buNone/>
            </a:pPr>
            <a:endParaRPr lang="en-US" sz="2400" dirty="0">
              <a:solidFill>
                <a:srgbClr val="0000D5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0" y="4648200"/>
            <a:ext cx="3352800" cy="25090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658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-7620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sz="4000" dirty="0" smtClean="0">
                <a:ea typeface="ＭＳ Ｐゴシック" pitchFamily="34" charset="-128"/>
              </a:rPr>
              <a:t>Influence Maximization Problem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660400" y="914400"/>
            <a:ext cx="8915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Ø"/>
            </a:pPr>
            <a:r>
              <a:rPr lang="en-US" dirty="0" smtClean="0"/>
              <a:t> </a:t>
            </a:r>
            <a:r>
              <a:rPr lang="en-US" sz="2400" dirty="0" smtClean="0"/>
              <a:t>Given 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 network represented as a graph: e.g., a social graph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a (local) influence propagation or cascade model</a:t>
            </a:r>
          </a:p>
          <a:p>
            <a:pPr>
              <a:buFont typeface="Wingdings" charset="2"/>
              <a:buChar char="Ø"/>
            </a:pPr>
            <a:r>
              <a:rPr lang="en-US" dirty="0">
                <a:solidFill>
                  <a:srgbClr val="0000D5"/>
                </a:solidFill>
              </a:rPr>
              <a:t> </a:t>
            </a:r>
            <a:r>
              <a:rPr lang="en-US" sz="2400" dirty="0" smtClean="0">
                <a:solidFill>
                  <a:srgbClr val="0000D5"/>
                </a:solidFill>
              </a:rPr>
              <a:t>Objective: find the </a:t>
            </a:r>
            <a:r>
              <a:rPr lang="en-US" sz="2400" i="1" dirty="0" smtClean="0">
                <a:solidFill>
                  <a:srgbClr val="0000D5"/>
                </a:solidFill>
              </a:rPr>
              <a:t>K</a:t>
            </a:r>
            <a:r>
              <a:rPr lang="en-US" sz="2400" dirty="0" smtClean="0">
                <a:solidFill>
                  <a:srgbClr val="0000D5"/>
                </a:solidFill>
              </a:rPr>
              <a:t> most influence nodes (“seeds”) that maximizes the influence spread </a:t>
            </a:r>
            <a:endParaRPr lang="en-US" sz="2400" dirty="0">
              <a:solidFill>
                <a:srgbClr val="0000D5"/>
              </a:solidFill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584200" y="3429000"/>
            <a:ext cx="8763000" cy="2172042"/>
            <a:chOff x="584200" y="3429000"/>
            <a:chExt cx="8763000" cy="2172042"/>
          </a:xfrm>
        </p:grpSpPr>
        <p:grpSp>
          <p:nvGrpSpPr>
            <p:cNvPr id="101" name="Group 100"/>
            <p:cNvGrpSpPr/>
            <p:nvPr/>
          </p:nvGrpSpPr>
          <p:grpSpPr>
            <a:xfrm>
              <a:off x="1955800" y="3429000"/>
              <a:ext cx="6273488" cy="2172042"/>
              <a:chOff x="1879059" y="1752600"/>
              <a:chExt cx="6273488" cy="2172042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5213860" y="1752600"/>
                <a:ext cx="183756" cy="15514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438850" y="2333749"/>
                <a:ext cx="183756" cy="15514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269702" y="2443090"/>
                <a:ext cx="183756" cy="15514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4883973" y="2793555"/>
                <a:ext cx="183756" cy="15514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370331" y="1810964"/>
                <a:ext cx="183756" cy="15514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4824579" y="2237246"/>
                <a:ext cx="183756" cy="1551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cxnSp>
            <p:nvCxnSpPr>
              <p:cNvPr id="108" name="Straight Arrow Connector 107"/>
              <p:cNvCxnSpPr>
                <a:stCxn id="137" idx="6"/>
                <a:endCxn id="133" idx="2"/>
              </p:cNvCxnSpPr>
              <p:nvPr/>
            </p:nvCxnSpPr>
            <p:spPr>
              <a:xfrm flipV="1">
                <a:off x="4554087" y="1830173"/>
                <a:ext cx="659773" cy="58364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>
                <a:stCxn id="138" idx="7"/>
                <a:endCxn id="133" idx="3"/>
              </p:cNvCxnSpPr>
              <p:nvPr/>
            </p:nvCxnSpPr>
            <p:spPr>
              <a:xfrm flipV="1">
                <a:off x="4981424" y="1885025"/>
                <a:ext cx="259346" cy="374942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36" idx="0"/>
                <a:endCxn id="138" idx="5"/>
              </p:cNvCxnSpPr>
              <p:nvPr/>
            </p:nvCxnSpPr>
            <p:spPr>
              <a:xfrm flipV="1">
                <a:off x="4975851" y="2369671"/>
                <a:ext cx="5573" cy="423883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stCxn id="135" idx="0"/>
                <a:endCxn id="137" idx="4"/>
              </p:cNvCxnSpPr>
              <p:nvPr/>
            </p:nvCxnSpPr>
            <p:spPr>
              <a:xfrm flipV="1">
                <a:off x="4361580" y="1966110"/>
                <a:ext cx="100629" cy="476980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>
                <a:stCxn id="134" idx="1"/>
                <a:endCxn id="137" idx="5"/>
              </p:cNvCxnSpPr>
              <p:nvPr/>
            </p:nvCxnSpPr>
            <p:spPr>
              <a:xfrm flipH="1" flipV="1">
                <a:off x="4527177" y="1943389"/>
                <a:ext cx="938584" cy="413081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>
                <a:stCxn id="136" idx="7"/>
                <a:endCxn id="133" idx="4"/>
              </p:cNvCxnSpPr>
              <p:nvPr/>
            </p:nvCxnSpPr>
            <p:spPr>
              <a:xfrm flipV="1">
                <a:off x="5040819" y="1907746"/>
                <a:ext cx="264919" cy="908529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>
                <a:stCxn id="138" idx="1"/>
                <a:endCxn id="137" idx="5"/>
              </p:cNvCxnSpPr>
              <p:nvPr/>
            </p:nvCxnSpPr>
            <p:spPr>
              <a:xfrm flipH="1" flipV="1">
                <a:off x="4527177" y="1943389"/>
                <a:ext cx="324313" cy="316578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Oval 114"/>
              <p:cNvSpPr/>
              <p:nvPr/>
            </p:nvSpPr>
            <p:spPr>
              <a:xfrm>
                <a:off x="7743802" y="2728541"/>
                <a:ext cx="183756" cy="1551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7968791" y="3309691"/>
                <a:ext cx="183756" cy="15514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799644" y="3419031"/>
                <a:ext cx="183756" cy="15514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7413915" y="3769496"/>
                <a:ext cx="183756" cy="15514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900273" y="2786905"/>
                <a:ext cx="183756" cy="1551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7354521" y="3213187"/>
                <a:ext cx="183756" cy="15514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cxnSp>
            <p:nvCxnSpPr>
              <p:cNvPr id="121" name="Straight Arrow Connector 120"/>
              <p:cNvCxnSpPr/>
              <p:nvPr/>
            </p:nvCxnSpPr>
            <p:spPr>
              <a:xfrm flipV="1">
                <a:off x="7084029" y="2806114"/>
                <a:ext cx="659773" cy="58364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/>
              <p:cNvCxnSpPr/>
              <p:nvPr/>
            </p:nvCxnSpPr>
            <p:spPr>
              <a:xfrm flipV="1">
                <a:off x="7511366" y="2860966"/>
                <a:ext cx="259346" cy="374942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/>
              <p:nvPr/>
            </p:nvCxnSpPr>
            <p:spPr>
              <a:xfrm flipV="1">
                <a:off x="7505793" y="3345612"/>
                <a:ext cx="5573" cy="423883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/>
              <p:nvPr/>
            </p:nvCxnSpPr>
            <p:spPr>
              <a:xfrm flipV="1">
                <a:off x="6891522" y="2942051"/>
                <a:ext cx="100629" cy="476980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 flipH="1" flipV="1">
                <a:off x="7057118" y="2919331"/>
                <a:ext cx="938584" cy="413081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 flipV="1">
                <a:off x="7570761" y="2883687"/>
                <a:ext cx="264919" cy="908529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/>
              <p:nvPr/>
            </p:nvCxnSpPr>
            <p:spPr>
              <a:xfrm flipH="1" flipV="1">
                <a:off x="7057118" y="2919331"/>
                <a:ext cx="324313" cy="316578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Oval 127"/>
              <p:cNvSpPr/>
              <p:nvPr/>
            </p:nvSpPr>
            <p:spPr>
              <a:xfrm>
                <a:off x="2823216" y="2728541"/>
                <a:ext cx="183756" cy="1551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3048206" y="3309691"/>
                <a:ext cx="183756" cy="15514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1879059" y="3419031"/>
                <a:ext cx="183756" cy="15514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2493329" y="3769496"/>
                <a:ext cx="183756" cy="15514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979687" y="2786905"/>
                <a:ext cx="183756" cy="1551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2433935" y="3213187"/>
                <a:ext cx="183756" cy="1551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cxnSp>
            <p:nvCxnSpPr>
              <p:cNvPr id="134" name="Straight Arrow Connector 133"/>
              <p:cNvCxnSpPr/>
              <p:nvPr/>
            </p:nvCxnSpPr>
            <p:spPr>
              <a:xfrm flipV="1">
                <a:off x="2163444" y="2806114"/>
                <a:ext cx="659773" cy="58364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/>
              <p:nvPr/>
            </p:nvCxnSpPr>
            <p:spPr>
              <a:xfrm flipV="1">
                <a:off x="2590781" y="2860966"/>
                <a:ext cx="259346" cy="374942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/>
              <p:nvPr/>
            </p:nvCxnSpPr>
            <p:spPr>
              <a:xfrm flipV="1">
                <a:off x="2585208" y="3345612"/>
                <a:ext cx="5573" cy="423883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/>
              <p:nvPr/>
            </p:nvCxnSpPr>
            <p:spPr>
              <a:xfrm flipV="1">
                <a:off x="1970937" y="2942051"/>
                <a:ext cx="100629" cy="476980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/>
              <p:nvPr/>
            </p:nvCxnSpPr>
            <p:spPr>
              <a:xfrm flipH="1" flipV="1">
                <a:off x="2136533" y="2919331"/>
                <a:ext cx="938584" cy="413081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/>
              <p:nvPr/>
            </p:nvCxnSpPr>
            <p:spPr>
              <a:xfrm flipV="1">
                <a:off x="2650175" y="2883687"/>
                <a:ext cx="264919" cy="908529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/>
              <p:cNvCxnSpPr/>
              <p:nvPr/>
            </p:nvCxnSpPr>
            <p:spPr>
              <a:xfrm flipH="1" flipV="1">
                <a:off x="2136533" y="2919331"/>
                <a:ext cx="324313" cy="316578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Oval 140"/>
              <p:cNvSpPr/>
              <p:nvPr/>
            </p:nvSpPr>
            <p:spPr>
              <a:xfrm>
                <a:off x="4757907" y="2189770"/>
                <a:ext cx="309822" cy="261584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2369890" y="3160081"/>
                <a:ext cx="309822" cy="261584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295018" y="3157178"/>
                <a:ext cx="309822" cy="261584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44" name="Down Arrow 143"/>
              <p:cNvSpPr/>
              <p:nvPr/>
            </p:nvSpPr>
            <p:spPr>
              <a:xfrm rot="17574554">
                <a:off x="5922252" y="2095224"/>
                <a:ext cx="663368" cy="1215865"/>
              </a:xfrm>
              <a:prstGeom prst="downArrow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Non-progressive</a:t>
                </a:r>
                <a:endParaRPr lang="en-US" sz="11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Down Arrow 144"/>
              <p:cNvSpPr/>
              <p:nvPr/>
            </p:nvSpPr>
            <p:spPr>
              <a:xfrm rot="3695208">
                <a:off x="3349789" y="2127694"/>
                <a:ext cx="535656" cy="1237734"/>
              </a:xfrm>
              <a:prstGeom prst="downArrow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Progressive</a:t>
                </a:r>
                <a:endParaRPr lang="en-US" sz="10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6" name="TextBox 145"/>
            <p:cNvSpPr txBox="1"/>
            <p:nvPr/>
          </p:nvSpPr>
          <p:spPr>
            <a:xfrm>
              <a:off x="584200" y="3733800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a</a:t>
              </a:r>
              <a:r>
                <a:rPr lang="en-US" sz="1800" b="1" dirty="0" smtClean="0"/>
                <a:t>n “activated” node stays active!</a:t>
              </a:r>
              <a:endParaRPr lang="en-US" sz="1800" b="1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061200" y="3620869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a</a:t>
              </a:r>
              <a:r>
                <a:rPr lang="en-US" sz="1800" b="1" dirty="0" smtClean="0"/>
                <a:t>n “activated” node may become inactive!</a:t>
              </a:r>
              <a:endParaRPr lang="en-US" sz="1800" b="1" dirty="0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193800" y="5562600"/>
            <a:ext cx="8305799" cy="1631216"/>
            <a:chOff x="1041400" y="5822216"/>
            <a:chExt cx="7455256" cy="1631216"/>
          </a:xfrm>
        </p:grpSpPr>
        <p:sp>
          <p:nvSpPr>
            <p:cNvPr id="148" name="TextBox 147"/>
            <p:cNvSpPr txBox="1"/>
            <p:nvPr/>
          </p:nvSpPr>
          <p:spPr>
            <a:xfrm>
              <a:off x="1041400" y="5870377"/>
              <a:ext cx="355345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kern="1200" dirty="0" smtClean="0"/>
                <a:t>Progressive Models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000" dirty="0"/>
                <a:t>Independent </a:t>
              </a:r>
              <a:r>
                <a:rPr lang="en-US" sz="2000" dirty="0" smtClean="0"/>
                <a:t>Cascade</a:t>
              </a:r>
              <a:endParaRPr lang="en-US" sz="2000" kern="1200" dirty="0" smtClean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000" kern="1200" dirty="0" smtClean="0"/>
                <a:t>Linear Threshold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e</a:t>
              </a:r>
              <a:r>
                <a:rPr lang="en-US" sz="2000" kern="1200" dirty="0" smtClean="0"/>
                <a:t>.g. </a:t>
              </a:r>
              <a:r>
                <a:rPr lang="en-US" sz="2000" dirty="0" smtClean="0"/>
                <a:t>tweets,</a:t>
              </a:r>
              <a:r>
                <a:rPr lang="en-US" sz="2000" kern="1200" dirty="0" smtClean="0"/>
                <a:t> free sample ads </a:t>
              </a:r>
              <a:endParaRPr lang="en-US" sz="2000" kern="1200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598036" y="5822216"/>
              <a:ext cx="389862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kern="1200" dirty="0" smtClean="0"/>
                <a:t>Non-Progressive Models</a:t>
              </a:r>
              <a:endParaRPr lang="en-US" sz="2000" b="1" kern="1200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Voter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Non-progressive LT</a:t>
              </a:r>
              <a:endParaRPr lang="en-US" sz="2000" kern="1200" dirty="0" smtClean="0"/>
            </a:p>
            <a:p>
              <a:r>
                <a:rPr lang="en-US" sz="2000" dirty="0" smtClean="0"/>
                <a:t>  e</a:t>
              </a:r>
              <a:r>
                <a:rPr lang="en-US" sz="2000" kern="1200" dirty="0" smtClean="0"/>
                <a:t>.g., adoption of an idea or product, subscription to a service, computer crash 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766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17780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sz="4000" dirty="0" smtClean="0">
                <a:ea typeface="ＭＳ Ｐゴシック" pitchFamily="34" charset="-128"/>
              </a:rPr>
              <a:t>Influence Maximization Problem: General Optimization Formulation 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736600" y="3733800"/>
            <a:ext cx="8915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defTabSz="4703763">
              <a:buNone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Unfortunately, the (Progressive) Influence Maximization Problem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is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NP-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hard!</a:t>
            </a:r>
          </a:p>
          <a:p>
            <a:pPr marL="0" lvl="0" indent="0" defTabSz="4703763">
              <a:buNone/>
            </a:pPr>
            <a:endParaRPr lang="en-US" sz="1000" dirty="0">
              <a:solidFill>
                <a:prstClr val="black"/>
              </a:solidFill>
              <a:latin typeface="Arial" pitchFamily="34" charset="0"/>
            </a:endParaRPr>
          </a:p>
          <a:p>
            <a:pPr lvl="0" defTabSz="4703763">
              <a:buFont typeface="Wingdings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Good approximation algorithms can be found, which rely on</a:t>
            </a:r>
          </a:p>
          <a:p>
            <a:pPr marL="0" lvl="0" indent="0" defTabSz="4703763">
              <a:buNone/>
            </a:pPr>
            <a:endParaRPr lang="en-US" sz="2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defTabSz="4703763">
              <a:buFont typeface="Wingdings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Greedy </a:t>
            </a:r>
            <a:r>
              <a:rPr lang="en-US" sz="2400" dirty="0">
                <a:solidFill>
                  <a:prstClr val="black"/>
                </a:solidFill>
              </a:rPr>
              <a:t>algorithm reaches within 63% of </a:t>
            </a:r>
            <a:r>
              <a:rPr lang="en-US" sz="2400" dirty="0" smtClean="0">
                <a:solidFill>
                  <a:prstClr val="black"/>
                </a:solidFill>
              </a:rPr>
              <a:t>the optimum:</a:t>
            </a:r>
          </a:p>
          <a:p>
            <a:pPr lvl="1" defTabSz="4703763"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s</a:t>
            </a:r>
            <a:r>
              <a:rPr lang="en-US" sz="2200" dirty="0" smtClean="0">
                <a:solidFill>
                  <a:prstClr val="black"/>
                </a:solidFill>
              </a:rPr>
              <a:t>tarting with the “most influential” node (i.e., </a:t>
            </a:r>
            <a:r>
              <a:rPr lang="en-US" sz="2200" i="1" dirty="0" smtClean="0">
                <a:solidFill>
                  <a:prstClr val="black"/>
                </a:solidFill>
              </a:rPr>
              <a:t>|S|=1</a:t>
            </a:r>
            <a:r>
              <a:rPr lang="en-US" sz="2200" dirty="0" smtClean="0">
                <a:solidFill>
                  <a:prstClr val="black"/>
                </a:solidFill>
              </a:rPr>
              <a:t>), at each iteration adding the next “most influential” node until </a:t>
            </a:r>
            <a:r>
              <a:rPr lang="en-US" sz="2200" i="1" dirty="0" smtClean="0">
                <a:solidFill>
                  <a:prstClr val="black"/>
                </a:solidFill>
              </a:rPr>
              <a:t>|S|=K</a:t>
            </a:r>
            <a:r>
              <a:rPr lang="en-US" sz="2200" dirty="0" smtClean="0">
                <a:solidFill>
                  <a:prstClr val="black"/>
                </a:solidFill>
              </a:rPr>
              <a:t>. </a:t>
            </a:r>
            <a:endParaRPr lang="en-US" sz="2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736600" y="2667000"/>
            <a:ext cx="8445500" cy="850900"/>
            <a:chOff x="736600" y="2667000"/>
            <a:chExt cx="8445500" cy="850900"/>
          </a:xfrm>
        </p:grpSpPr>
        <p:sp>
          <p:nvSpPr>
            <p:cNvPr id="65" name="Content Placeholder 4"/>
            <p:cNvSpPr txBox="1">
              <a:spLocks/>
            </p:cNvSpPr>
            <p:nvPr/>
          </p:nvSpPr>
          <p:spPr bwMode="auto">
            <a:xfrm>
              <a:off x="736600" y="2667000"/>
              <a:ext cx="457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0" algn="just" defTabSz="4703763">
                <a:buFont typeface="Wingdings" charset="2"/>
                <a:buChar char="Ø"/>
              </a:pPr>
              <a:r>
                <a:rPr lang="en-US" sz="2400" dirty="0" smtClean="0">
                  <a:solidFill>
                    <a:prstClr val="black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000" y="2743200"/>
              <a:ext cx="7912100" cy="228600"/>
            </a:xfrm>
            <a:prstGeom prst="rect">
              <a:avLst/>
            </a:prstGeom>
          </p:spPr>
        </p:pic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0" y="3200400"/>
              <a:ext cx="5524500" cy="317500"/>
            </a:xfrm>
            <a:prstGeom prst="rect">
              <a:avLst/>
            </a:prstGeom>
          </p:spPr>
        </p:pic>
      </p:grp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5257800"/>
            <a:ext cx="5397500" cy="3175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36600" y="1752600"/>
            <a:ext cx="8686800" cy="838200"/>
            <a:chOff x="736600" y="1752600"/>
            <a:chExt cx="8686800" cy="838200"/>
          </a:xfrm>
        </p:grpSpPr>
        <p:sp>
          <p:nvSpPr>
            <p:cNvPr id="59" name="Content Placeholder 4"/>
            <p:cNvSpPr txBox="1">
              <a:spLocks/>
            </p:cNvSpPr>
            <p:nvPr/>
          </p:nvSpPr>
          <p:spPr bwMode="auto">
            <a:xfrm>
              <a:off x="736600" y="1752600"/>
              <a:ext cx="457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0" defTabSz="4703763">
                <a:buFont typeface="Wingdings" charset="2"/>
                <a:buChar char="q"/>
              </a:pPr>
              <a:r>
                <a:rPr lang="en-US" sz="2400" dirty="0" smtClean="0">
                  <a:solidFill>
                    <a:prstClr val="black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7600" y="1854200"/>
              <a:ext cx="3479800" cy="279400"/>
            </a:xfrm>
            <a:prstGeom prst="rect">
              <a:avLst/>
            </a:prstGeom>
          </p:spPr>
        </p:pic>
        <p:pic>
          <p:nvPicPr>
            <p:cNvPr id="2" name="Picture 1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840324"/>
              <a:ext cx="3556000" cy="317500"/>
            </a:xfrm>
            <a:prstGeom prst="rect">
              <a:avLst/>
            </a:prstGeom>
          </p:spPr>
        </p:pic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600" y="2273300"/>
              <a:ext cx="8178800" cy="31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3935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00012"/>
            <a:ext cx="9372600" cy="12715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Influence Maximization Problem: Prior Studies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5334" y="84667"/>
            <a:ext cx="2455333" cy="471922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Cascade problems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0400" y="1143000"/>
            <a:ext cx="8610600" cy="26670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2800" dirty="0" smtClean="0"/>
              <a:t>Focus primarily on the progressive models;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few consider the non-progressive models</a:t>
            </a:r>
          </a:p>
          <a:p>
            <a:pPr marL="0" indent="0">
              <a:buNone/>
            </a:pPr>
            <a:endParaRPr lang="en-US" sz="800" dirty="0" smtClean="0"/>
          </a:p>
          <a:p>
            <a:pPr>
              <a:buFont typeface="Wingdings" charset="2"/>
              <a:buChar char="§"/>
            </a:pPr>
            <a:r>
              <a:rPr lang="en-US" sz="2800" dirty="0" smtClean="0"/>
              <a:t>Under progressive models, no closed form solutions to the influence function</a:t>
            </a:r>
          </a:p>
          <a:p>
            <a:pPr>
              <a:buFont typeface="Wingdings" charset="2"/>
              <a:buChar char="§"/>
            </a:pPr>
            <a:endParaRPr lang="en-US" sz="800" dirty="0" smtClean="0"/>
          </a:p>
          <a:p>
            <a:pPr>
              <a:buFont typeface="Wingdings" charset="2"/>
              <a:buChar char="Ø"/>
            </a:pPr>
            <a:r>
              <a:rPr lang="en-US" sz="2800" dirty="0" smtClean="0"/>
              <a:t>Greedy algorithms for progressive models are slow: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Influence function                 computation: slow Monte Carlo simulation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All              need to be tested in each iteration </a:t>
            </a:r>
            <a:endParaRPr lang="en-US" sz="2400" dirty="0"/>
          </a:p>
          <a:p>
            <a:pPr lvl="1">
              <a:buFont typeface="Arial"/>
              <a:buChar char="•"/>
            </a:pPr>
            <a:endParaRPr lang="en-US" sz="800" dirty="0" smtClean="0"/>
          </a:p>
          <a:p>
            <a:pPr>
              <a:buFont typeface="Wingdings" charset="2"/>
              <a:buChar char="§"/>
            </a:pPr>
            <a:r>
              <a:rPr lang="en-US" sz="2800" i="1" dirty="0" smtClean="0"/>
              <a:t>Non-progressive </a:t>
            </a:r>
            <a:r>
              <a:rPr lang="en-US" sz="2800" dirty="0" smtClean="0"/>
              <a:t>influence maximization problem: reduced to solving the progressive version by replicating a version of the network at each time step 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800" dirty="0" smtClean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4800600"/>
            <a:ext cx="825500" cy="2413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962400"/>
            <a:ext cx="11176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35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-152400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Contributions of Our Work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1800" y="838200"/>
            <a:ext cx="960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400" dirty="0" smtClean="0"/>
              <a:t>Introduce the Heat </a:t>
            </a:r>
            <a:r>
              <a:rPr lang="en-US" sz="2400" dirty="0"/>
              <a:t>Conduction (HC) </a:t>
            </a:r>
            <a:r>
              <a:rPr lang="en-US" sz="2400" dirty="0" smtClean="0"/>
              <a:t>model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Non</a:t>
            </a:r>
            <a:r>
              <a:rPr lang="en-US" sz="2400" dirty="0"/>
              <a:t>-</a:t>
            </a:r>
            <a:r>
              <a:rPr lang="en-US" sz="2400" dirty="0" smtClean="0"/>
              <a:t>progressive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Generalizes </a:t>
            </a:r>
            <a:r>
              <a:rPr lang="en-US" sz="2400" dirty="0"/>
              <a:t>and </a:t>
            </a:r>
            <a:r>
              <a:rPr lang="en-US" sz="2400" dirty="0" smtClean="0"/>
              <a:t>unifies</a:t>
            </a:r>
            <a:r>
              <a:rPr lang="en-US" sz="2400" dirty="0" smtClean="0"/>
              <a:t> </a:t>
            </a:r>
            <a:r>
              <a:rPr lang="en-US" sz="2400" dirty="0"/>
              <a:t>Voter, </a:t>
            </a:r>
            <a:r>
              <a:rPr lang="en-US" sz="2400" dirty="0" smtClean="0"/>
              <a:t>non-progressive LT, etc.</a:t>
            </a:r>
            <a:endParaRPr lang="en-US" sz="2400" dirty="0"/>
          </a:p>
          <a:p>
            <a:pPr>
              <a:buFont typeface="Wingdings" charset="2"/>
              <a:buChar char="§"/>
            </a:pPr>
            <a:r>
              <a:rPr lang="en-US" sz="2400" dirty="0" smtClean="0"/>
              <a:t>Support </a:t>
            </a:r>
            <a:r>
              <a:rPr lang="en-US" sz="2400" dirty="0"/>
              <a:t>more flexible </a:t>
            </a:r>
            <a:r>
              <a:rPr lang="en-US" sz="2400" dirty="0" smtClean="0"/>
              <a:t>(social or other) interpretations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“</a:t>
            </a:r>
            <a:r>
              <a:rPr lang="en-US" sz="2400" dirty="0" smtClean="0"/>
              <a:t>out </a:t>
            </a:r>
            <a:r>
              <a:rPr lang="en-US" sz="2400" dirty="0"/>
              <a:t>of </a:t>
            </a:r>
            <a:r>
              <a:rPr lang="en-US" sz="2400" dirty="0" smtClean="0"/>
              <a:t>network” activation </a:t>
            </a:r>
            <a:r>
              <a:rPr lang="en-US" sz="2400" dirty="0"/>
              <a:t>of nodes </a:t>
            </a:r>
            <a:r>
              <a:rPr lang="en-US" sz="2400" dirty="0" smtClean="0"/>
              <a:t>(e.g., global influence) is </a:t>
            </a:r>
            <a:r>
              <a:rPr lang="en-US" sz="2400" dirty="0"/>
              <a:t>possible</a:t>
            </a:r>
            <a:r>
              <a:rPr lang="en-US" sz="2400" dirty="0" smtClean="0"/>
              <a:t>.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r</a:t>
            </a:r>
            <a:r>
              <a:rPr lang="en-US" sz="2400" dirty="0" smtClean="0"/>
              <a:t>esistance </a:t>
            </a:r>
            <a:r>
              <a:rPr lang="en-US" sz="2400" dirty="0"/>
              <a:t>to </a:t>
            </a:r>
            <a:r>
              <a:rPr lang="en-US" sz="2400" dirty="0" smtClean="0"/>
              <a:t>global or peer </a:t>
            </a:r>
            <a:r>
              <a:rPr lang="en-US" sz="2400" dirty="0"/>
              <a:t>influence can be modeled.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C2Greedy</a:t>
            </a:r>
            <a:r>
              <a:rPr lang="en-US" sz="2400" dirty="0"/>
              <a:t>: Efficient and scalable </a:t>
            </a:r>
            <a:r>
              <a:rPr lang="en-US" sz="2400" dirty="0" smtClean="0"/>
              <a:t>influence maximization </a:t>
            </a:r>
            <a:r>
              <a:rPr lang="en-US" sz="2400" dirty="0"/>
              <a:t>algorithm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             </a:t>
            </a:r>
            <a:r>
              <a:rPr lang="en-US" sz="2400" dirty="0" smtClean="0"/>
              <a:t>    is sub-modular </a:t>
            </a:r>
            <a:r>
              <a:rPr lang="en-US" sz="2400" dirty="0"/>
              <a:t>under HC.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               has </a:t>
            </a:r>
            <a:r>
              <a:rPr lang="en-US" sz="2400" dirty="0"/>
              <a:t>closed form (1st closed form)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Greedy seed selection has closed form (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closed </a:t>
            </a:r>
            <a:r>
              <a:rPr lang="en-US" sz="2400" dirty="0"/>
              <a:t>form</a:t>
            </a:r>
            <a:r>
              <a:rPr lang="en-US" sz="2400" dirty="0" smtClean="0"/>
              <a:t>)</a:t>
            </a:r>
          </a:p>
          <a:p>
            <a:pPr lvl="1">
              <a:buFont typeface="Arial"/>
              <a:buChar char="•"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</a:t>
            </a:r>
            <a:r>
              <a:rPr lang="en-US" sz="2400" dirty="0"/>
              <a:t> </a:t>
            </a:r>
            <a:r>
              <a:rPr lang="en-US" sz="2400" dirty="0" smtClean="0"/>
              <a:t>  </a:t>
            </a:r>
            <a:endParaRPr lang="en-US" sz="2400" dirty="0" smtClean="0">
              <a:solidFill>
                <a:srgbClr val="00009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0" y="4419600"/>
            <a:ext cx="1005016" cy="304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876800"/>
            <a:ext cx="965200" cy="3175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5600" y="5791200"/>
            <a:ext cx="960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200" dirty="0" smtClean="0">
                <a:solidFill>
                  <a:srgbClr val="0000FF"/>
                </a:solidFill>
              </a:rPr>
              <a:t>First to develop an efficient approximation algorithm to solve influence maximization problem under a </a:t>
            </a:r>
            <a:r>
              <a:rPr lang="en-US" sz="2200" dirty="0" smtClean="0">
                <a:solidFill>
                  <a:srgbClr val="0000FF"/>
                </a:solidFill>
              </a:rPr>
              <a:t>general </a:t>
            </a:r>
            <a:r>
              <a:rPr lang="en-US" sz="2200" i="1" dirty="0" smtClean="0">
                <a:solidFill>
                  <a:srgbClr val="0000FF"/>
                </a:solidFill>
              </a:rPr>
              <a:t>unifying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smtClean="0">
                <a:solidFill>
                  <a:srgbClr val="0000FF"/>
                </a:solidFill>
              </a:rPr>
              <a:t>non-</a:t>
            </a:r>
            <a:r>
              <a:rPr lang="en-US" sz="2200" dirty="0" smtClean="0">
                <a:solidFill>
                  <a:srgbClr val="0000FF"/>
                </a:solidFill>
              </a:rPr>
              <a:t>progressive </a:t>
            </a:r>
            <a:r>
              <a:rPr lang="en-US" sz="2200" dirty="0" smtClean="0">
                <a:solidFill>
                  <a:srgbClr val="0000FF"/>
                </a:solidFill>
              </a:rPr>
              <a:t>model</a:t>
            </a:r>
          </a:p>
          <a:p>
            <a:pPr marL="0" indent="0">
              <a:buNone/>
              <a:defRPr/>
            </a:pP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smtClean="0">
                <a:solidFill>
                  <a:srgbClr val="0000FF"/>
                </a:solidFill>
              </a:rPr>
              <a:t>-- with applications to non-social network settings, e.g., </a:t>
            </a:r>
            <a:r>
              <a:rPr lang="en-US" sz="2200" dirty="0" err="1" smtClean="0">
                <a:solidFill>
                  <a:srgbClr val="0000FF"/>
                </a:solidFill>
              </a:rPr>
              <a:t>cybersecurity</a:t>
            </a:r>
            <a:r>
              <a:rPr lang="en-US" sz="2200" dirty="0" smtClean="0">
                <a:solidFill>
                  <a:srgbClr val="0000FF"/>
                </a:solidFill>
              </a:rPr>
              <a:t>, power </a:t>
            </a:r>
            <a:r>
              <a:rPr lang="en-US" sz="2200" dirty="0" smtClean="0">
                <a:solidFill>
                  <a:srgbClr val="0000FF"/>
                </a:solidFill>
              </a:rPr>
              <a:t>grid</a:t>
            </a:r>
          </a:p>
          <a:p>
            <a:pPr marL="0" indent="0">
              <a:buNone/>
              <a:defRPr/>
            </a:pPr>
            <a:r>
              <a:rPr lang="en-US" sz="2200" dirty="0" smtClean="0">
                <a:solidFill>
                  <a:srgbClr val="0000FF"/>
                </a:solidFill>
              </a:rPr>
              <a:t> -- first to demonstrate impact of network structures on influence maximization</a:t>
            </a:r>
            <a:endParaRPr lang="en-US" sz="2200" dirty="0" smtClean="0">
              <a:solidFill>
                <a:srgbClr val="0000FF"/>
              </a:solidFill>
            </a:endParaRPr>
          </a:p>
          <a:p>
            <a:pPr marL="0" lvl="1" indent="0">
              <a:buNone/>
              <a:defRPr/>
            </a:pPr>
            <a:r>
              <a:rPr lang="en-US" sz="2400" dirty="0" smtClean="0"/>
              <a:t>    </a:t>
            </a: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 smtClean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3241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35050</TotalTime>
  <Words>2549</Words>
  <Application>Microsoft Macintosh PowerPoint</Application>
  <PresentationFormat>Custom</PresentationFormat>
  <Paragraphs>459</Paragraphs>
  <Slides>33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 Influence Maximization  on Social Networks</vt:lpstr>
      <vt:lpstr>We are surrounded by networks!</vt:lpstr>
      <vt:lpstr>Major Activities in Past Year</vt:lpstr>
      <vt:lpstr>Dynamic Processes on Complex Networks</vt:lpstr>
      <vt:lpstr>Dynamic Processes on Complex Networks</vt:lpstr>
      <vt:lpstr>Influence Maximization Problem</vt:lpstr>
      <vt:lpstr>Influence Maximization Problem: General Optimization Formulation </vt:lpstr>
      <vt:lpstr>Influence Maximization Problem: Prior Studies</vt:lpstr>
      <vt:lpstr>Contributions of Our Work</vt:lpstr>
      <vt:lpstr>Non-Progressive Influence Maximization</vt:lpstr>
      <vt:lpstr>(Non-Progressive) HC Influence Model</vt:lpstr>
      <vt:lpstr>HC Influence Model &amp; Heat Equation</vt:lpstr>
      <vt:lpstr>HC Influence Spread </vt:lpstr>
      <vt:lpstr>HC Influence Spread &amp; Markov Chain</vt:lpstr>
      <vt:lpstr>Influence Maximization for K=1</vt:lpstr>
      <vt:lpstr>Influence Maximization for K &gt; 1</vt:lpstr>
      <vt:lpstr>C2GREEDY Algorithm</vt:lpstr>
      <vt:lpstr>Performance of C2GREEDY</vt:lpstr>
      <vt:lpstr>Impact of Network Structures on  Influence Maximization Problem</vt:lpstr>
      <vt:lpstr>Impact of Network Structures on  Influence Maximization Problem</vt:lpstr>
      <vt:lpstr>Influence Maximization under Non-Progressive Models using Real Network Data </vt:lpstr>
      <vt:lpstr>Influence Maximization under Non-Progressive Models using Real Network Data </vt:lpstr>
      <vt:lpstr>Contributions of Our Work</vt:lpstr>
      <vt:lpstr>Sampling Big Trajectory Data</vt:lpstr>
      <vt:lpstr>Sampling Big Trajectory Data</vt:lpstr>
      <vt:lpstr>Trajectory Data: Multivariate Heavy Tailed? </vt:lpstr>
      <vt:lpstr>Our Contributions </vt:lpstr>
      <vt:lpstr>Separating Benign &amp; Malicious Network Events for Accurate Malware Classification</vt:lpstr>
      <vt:lpstr>Separating Benign &amp; Malicious Network Events for Accurate Malware Classification</vt:lpstr>
      <vt:lpstr>Separating Benign &amp; Malicious Network Events for Accurate Malware Classification</vt:lpstr>
      <vt:lpstr>2D Scatter Plot for Malware vs. Background</vt:lpstr>
      <vt:lpstr>Summary</vt:lpstr>
      <vt:lpstr>       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Zhi-Li Zhang</cp:lastModifiedBy>
  <cp:revision>948</cp:revision>
  <cp:lastPrinted>2015-10-15T10:26:03Z</cp:lastPrinted>
  <dcterms:created xsi:type="dcterms:W3CDTF">2012-10-27T07:44:59Z</dcterms:created>
  <dcterms:modified xsi:type="dcterms:W3CDTF">2015-10-17T14:33:25Z</dcterms:modified>
</cp:coreProperties>
</file>